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363D8-8591-4CAC-B5BD-37D7DAF87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6E2BB3-8165-451A-9A69-4E6C1E00D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35820E-F0E1-4CE5-8C33-D7716E5D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78EE27-E431-40A2-B322-09589031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0ADDD8-22FD-46F4-B81E-922BF5C9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69F15-2C05-48E3-A327-EF668884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B338A59-8558-42A4-AAE3-BA449538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3A8DD8-1046-4003-9882-DA595CA3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B97569-08C5-49FA-B020-FD6A9E1C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2550D1-7F43-43BA-B556-FA7F4F9E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960E1-A819-47CA-96EB-13D108A6B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96FADB-0564-4752-A1C7-91AFF35EA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2D4989-84B0-42F8-999B-17D5D568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8C1B07-C549-4F48-8F36-8A6F905B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9A685D-B737-417D-B04F-35AE1794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2AEF-F0A7-494A-A624-9530ABDB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1F7168-72B2-43C0-B39E-57E3D612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94338E-0DCE-4D8E-9DE3-EBCD0A46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C806BC-AC1D-4DE1-9661-BB2C360C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71D806-CCDE-4D4D-A044-D738B863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4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6A709-EBFE-402A-81AD-6E1D4355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2E3EB41-0917-4B99-997A-2A60536A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29B2B4-B22F-426E-9261-932B73A5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165B31-89A0-405A-92C8-6962CD54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D4241A-B232-4DDE-AFE6-5EDB5941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76429-083E-4769-8730-CE217FC3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09EC4-C472-404F-880D-D761ABA0D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BCF0864-2E2E-4611-9BA3-61CECEAA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99BDEA-DB80-48D9-998D-71915408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5D5978-DC72-4B7E-AF5C-88A9F2A8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42E38E-08D8-476A-B395-0E90D2D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08EAC-0F99-4932-8C55-3898268A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CAD83AB-13CC-4801-8B96-87C6D67D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2965F8A-35D4-49C0-8713-102B4C5B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FD9BADF-626C-45F4-AFBB-DA6AF92E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47D25B1-01A8-4D3E-A3F6-8EECEF074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22358DC-7B1A-487A-B370-EACED4B7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86B85E9-D88B-4D33-97CA-05E465DF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74AB045-C4AB-4411-98F6-42A16894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9477A-A698-4FC7-9C53-DE3E915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F0CDE7-9AFA-4819-8BB4-CCFB700D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0FB442-7CE3-4E93-AD01-F1E14EBC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A9E8FC0-D350-4E8B-8589-F93889BA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5D01550-0B5F-4C87-B357-22507356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1999105-75D6-41CD-B621-CB618370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4A17AE-3D57-425D-90DF-4F5A7EEE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453E4-5554-451D-8E82-925FE01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FACE02-FECA-4F14-B335-2669F519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F193659-0C31-4DE0-93F3-B843F600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57BF7A-A267-4720-A27C-366858A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7436B3-7BB2-4715-8C9E-A7E21BF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17003D0-58C5-4671-9416-78E6F298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DF121-F2F6-46ED-8CC2-7AD70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A075B18-33CD-407D-A141-0B37C7B43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A2F2F77-D271-486F-879B-1A8DAACC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BEF8A2-27C5-48F6-A0BF-AC4241B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D78D30-21EE-43E8-B770-86D9B8EC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419A92-0696-4E03-95D0-B08784BA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49688EC-129E-43EA-B98F-C9E46332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2BB817-99F6-4CA8-A59B-E9DC839B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C24C1F-202D-452F-A7D7-1A2873EE8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AE5B-D9E2-42C3-A81E-AB2102933DF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2CBE90-5FB0-47E5-A8D2-FB4E39BDD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8F52FD-5914-4CCB-B4B2-9C25D21EB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2F4E-44A5-4E06-816F-F97E04485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BA66-34F0-4410-B6FB-0F0FB6DF3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ListView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B01814-9ACC-471E-A31D-9D33AC4C7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CC7D6-831E-4FB8-92F0-C50A1952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DAEF8B-993A-403E-8B1D-DE284FC2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Permite listar o resultado de uma consulta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430E46-086E-4214-904C-9E56E296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65" y="3091543"/>
            <a:ext cx="4365947" cy="5184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A7610C-4AEF-49B6-91F6-C9DC6CC6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234" y="913589"/>
            <a:ext cx="1323871" cy="3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3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EC624-835F-40FB-9355-8898B768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AA2213-32D3-496B-88E1-92B10716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Escolher a fonte de dados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740C9A-7770-4A92-B09F-13B95A96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35" y="3071762"/>
            <a:ext cx="2676899" cy="714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0916EB-1D8C-43B9-A3AB-589AF287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7343"/>
            <a:ext cx="492511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5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57A0-6469-4B6D-A1B3-36475D80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56C5E6-15A1-4271-90D5-E851067D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Configurar o aspeto </a:t>
            </a:r>
          </a:p>
          <a:p>
            <a:pPr marL="0" indent="0">
              <a:buNone/>
            </a:pPr>
            <a:r>
              <a:rPr lang="pt-PT" dirty="0"/>
              <a:t>dos itens da </a:t>
            </a:r>
            <a:r>
              <a:rPr lang="pt-PT" dirty="0" err="1"/>
              <a:t>ListView</a:t>
            </a: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5DC479-6BF4-4B8A-A32A-33D36F6F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80" y="3748314"/>
            <a:ext cx="3010320" cy="16194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F16EC-5BCE-4E5B-97A9-A00FD737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80" y="1557790"/>
            <a:ext cx="716380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20021-E4FD-4279-9A9D-788627E5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46FF80-391F-4A6D-86D4-72DCA642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Também pode ser utilizada para apresentar o resultado de </a:t>
            </a:r>
            <a:r>
              <a:rPr lang="pt-PT"/>
              <a:t>uma pesquisa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0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Ecrã Panorâmico</PresentationFormat>
  <Paragraphs>10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ListView</vt:lpstr>
      <vt:lpstr>ListView</vt:lpstr>
      <vt:lpstr>ListView</vt:lpstr>
      <vt:lpstr>ListView</vt:lpstr>
      <vt:lpstr>ListView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ListView</dc:title>
  <dc:creator>Paulo Ferreira</dc:creator>
  <cp:lastModifiedBy>Paulo Ferreira</cp:lastModifiedBy>
  <cp:revision>3</cp:revision>
  <dcterms:created xsi:type="dcterms:W3CDTF">2019-01-21T22:28:09Z</dcterms:created>
  <dcterms:modified xsi:type="dcterms:W3CDTF">2019-01-21T22:38:17Z</dcterms:modified>
</cp:coreProperties>
</file>