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F977-2B66-43B8-932A-6DD2649C8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7DAC85-58DD-4BE4-A51C-28439BD94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BE82A0-2E5E-4AB2-A14D-0A75AFB7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C81860-0447-4C05-BD90-1968CC57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AA8CD3-97FC-4F4E-BF48-F71CF860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82785-DC0B-4235-BE4D-A9891FC5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FE6447-8D4A-42D3-A320-C74E7C76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4BFE7E-8DA4-41FA-A42C-A2CA2AF3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2B618A-E8C0-4E80-9865-CFE284AA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7CC63C-60D9-405A-A99E-92D4DB0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9AEE16-F184-4279-82DE-BBCC0F0DF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DFBFD0E-E7F8-4557-9F6E-D82FBE5EF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A2CC58-9FC7-4747-8A70-B8DD45C7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66024E-A8E7-46A6-B0BA-4A06BCBE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FA6C1C-2631-462C-B1AF-64BED135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E56A4-5C89-4F7E-B29C-EC2437E8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1779A9-5412-4077-91CA-8E38DA0F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EBC3B1-F17B-4860-898F-7BDF5439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BF7E9E-9926-4BF9-8F8B-ACD66E0E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452AAF-F32D-4BA4-B7DB-1C396481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68015-B8CE-47BA-823F-CD114A7D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B1B25C-F9C8-4D41-BCDB-3F5B94A8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98CA24-2F8B-4899-8020-5B96A54C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AB5637-DFA4-4E57-8A6D-5F1D4C1B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96D3A7-2994-4FD3-8437-B12BB37E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FB7E-AE28-4207-83FB-0DB5D9E9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5E9C5A-2AA4-418F-91EF-6537F8F58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8E1122F-AAA0-4CAE-B647-EDF184E9A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62B4D3-3463-4DE9-A508-DD6A2B44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A754F91-6398-43A5-91EF-81A1A331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614B5AF-C457-426B-BD61-959DC60E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840D-6D3E-4780-8B68-9A56889E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5715EA-995D-4F6E-818B-2A6214E1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E5710D-DB48-4134-A0AB-2E5F27AE6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652B7EF-48F9-4FA3-8044-66A977CE1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EB6D441-A906-428D-8658-430320AF7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BA19218-60FD-4C15-8A6A-A419454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F8EC414-54F7-4482-A412-C7FCC9D3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A162047-C501-4BD9-8C9A-C4C71F81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8FFCB-DB01-4A8A-9B1C-6A1ED7CD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1EE549-BA3A-495E-AC10-F0F1A3BB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E37E844-82D1-4457-9D9A-6079EB8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17F37AD-9CB3-4455-BE3F-B1B72DF6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3A1C45C-7275-46B5-8B2A-4D9D4B91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20C9CCD-3FAE-41B9-9B88-31C8F4D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7F9989-458E-4CEB-A23C-765D9231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88CB5-2CFA-4FDD-876B-A16F1554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E05065-88C3-4B0A-AE3E-51B46B5AF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48579AB-6339-4B82-9B8C-A6DAE51F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0A945C-A89A-4D44-A904-195E304C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FC055B-E0B8-470B-8D1F-79CD97E1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8E3311-18E0-465B-B29B-6A0C2119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2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19EB9-05C4-4EB0-968A-127C5E95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6AA7873-7EDC-43E2-941C-2A0D32ED6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6B9167-D51B-4C3E-AA38-23D86E81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43693F-9BA6-40E5-BE7F-BDBDB56A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0F582B-D98B-43A5-B0EB-2ABECC4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F23DA0-7D40-4E96-AF81-168C86B5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4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22CFD8B-21FB-459A-9786-15DF9FBF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9285C30-2F12-4A6E-954E-1FE5925A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ADB821-4704-434A-9449-E0343BF5B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BDF23-DA0C-4095-8DFF-44FBF6D8B5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7D687E-7563-4775-894D-9C570C0C4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F4670E-EBED-48CB-BB34-1762708AA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840CF-9C99-4C39-ABBA-2BB451A78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DD858-2EA3-49E9-B469-BDD31A921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Página de pesquisa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B1151-23C0-4DBD-8EF0-C75E2BEA0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D185D-DEA8-4AB4-BB6D-2061BDE1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7C02A7-32A7-4E7A-A650-2086FFF5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uma página com os elementos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C672FF-2299-46F2-B351-BDE45CB0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73" y="2635025"/>
            <a:ext cx="6982799" cy="3429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A9D6E5-C599-47EE-9FD1-98F45ACD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73" y="3578817"/>
            <a:ext cx="261021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7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85BCE-78DA-4F34-AFA0-4276EB76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568AD2-28B0-43E8-A8FF-33FD81D9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Adicionar uma fonte de dados à </a:t>
            </a:r>
            <a:r>
              <a:rPr lang="pt-PT" dirty="0" err="1"/>
              <a:t>GridView</a:t>
            </a:r>
            <a:endParaRPr lang="pt-PT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184958-2EE6-4FAB-B623-6C2607D1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86" y="2321379"/>
            <a:ext cx="7924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6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CA2B5-A6B8-4764-AE65-C5F937B4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0D74C43-3587-40BB-85A0-12EC7CAF8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3525044"/>
            <a:ext cx="6848475" cy="952500"/>
          </a:xfrm>
          <a:prstGeom prst="rect">
            <a:avLst/>
          </a:prstGeom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05F90324-851B-440F-88CA-2EE38105B2B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String</a:t>
            </a:r>
            <a:r>
              <a:rPr lang="pt-PT" dirty="0"/>
              <a:t> de ligação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8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29A37-D480-43CF-8401-6EEBC2F5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5EB8792-ED06-4DA5-BA3C-CE1FCBE38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061" y="3654029"/>
            <a:ext cx="6525536" cy="28388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1B5BA1-D5ED-487D-9BB0-787DD9C2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3" y="2308351"/>
            <a:ext cx="6744641" cy="1457528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E78CE695-C3BB-4316-8DCE-ADD6AA6347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Comando </a:t>
            </a:r>
            <a:r>
              <a:rPr lang="pt-PT" dirty="0" err="1"/>
              <a:t>select</a:t>
            </a:r>
            <a:r>
              <a:rPr lang="pt-PT" dirty="0"/>
              <a:t> que vai executar a pesquisa</a:t>
            </a:r>
          </a:p>
          <a:p>
            <a:endParaRPr lang="en-US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FE0E6CF-F7E1-488C-A801-93A80A5E9EDF}"/>
              </a:ext>
            </a:extLst>
          </p:cNvPr>
          <p:cNvSpPr/>
          <p:nvPr/>
        </p:nvSpPr>
        <p:spPr>
          <a:xfrm>
            <a:off x="4025121" y="4323556"/>
            <a:ext cx="1124163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E291D44-ADC1-41E8-9FC0-817DB52CAB2A}"/>
              </a:ext>
            </a:extLst>
          </p:cNvPr>
          <p:cNvSpPr/>
          <p:nvPr/>
        </p:nvSpPr>
        <p:spPr>
          <a:xfrm>
            <a:off x="4050009" y="4966493"/>
            <a:ext cx="1124163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DC3A90C-E52B-4422-95D7-989BEA63BDC8}"/>
              </a:ext>
            </a:extLst>
          </p:cNvPr>
          <p:cNvSpPr/>
          <p:nvPr/>
        </p:nvSpPr>
        <p:spPr>
          <a:xfrm>
            <a:off x="4074898" y="5482432"/>
            <a:ext cx="1124163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1164540-EB93-4774-9E5E-FF36D0FA09BA}"/>
              </a:ext>
            </a:extLst>
          </p:cNvPr>
          <p:cNvSpPr/>
          <p:nvPr/>
        </p:nvSpPr>
        <p:spPr>
          <a:xfrm rot="5400000">
            <a:off x="9202063" y="3827174"/>
            <a:ext cx="1124163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6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B73C5-C165-40BB-80D2-F619DE37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D39EF8-2693-418B-95CA-556A4ABF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Resultado depois de aplicado CSS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2DBE80-6693-4302-810F-0A508B6B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78" y="2772689"/>
            <a:ext cx="1083143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55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Ecrã Panorâmico</PresentationFormat>
  <Paragraphs>11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Página de pesquisa</vt:lpstr>
      <vt:lpstr>Pesquisa</vt:lpstr>
      <vt:lpstr>Pesquisa</vt:lpstr>
      <vt:lpstr>Pesquisa</vt:lpstr>
      <vt:lpstr>Pesquisa</vt:lpstr>
      <vt:lpstr>Pesquisa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de pesquisa</dc:title>
  <dc:creator>Paulo Ferreira</dc:creator>
  <cp:lastModifiedBy>Paulo Ferreira</cp:lastModifiedBy>
  <cp:revision>2</cp:revision>
  <dcterms:created xsi:type="dcterms:W3CDTF">2019-01-21T21:20:26Z</dcterms:created>
  <dcterms:modified xsi:type="dcterms:W3CDTF">2019-01-21T21:31:33Z</dcterms:modified>
</cp:coreProperties>
</file>