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9B19-52B7-4668-9F0C-8731C5204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5D90E-3E48-4455-85C9-B6147DC3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C6935F-8FF2-4AFD-97C6-BE78CEDB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628BD9-D81F-46B2-8070-E831AE6C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CE79C9-D1E6-4C15-8752-E268D8A9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189D-BE9C-44F6-89C7-0EF48DA5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1340CB-A15E-4604-AC17-58758309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2BE8B0-9675-40C4-A6BF-5D66C3C9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92E852-CA36-4C95-B179-95A5F4B5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CBE2C2-FF40-479D-B841-2909C7D3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7F014A-2BD1-40D1-8805-4E3336CD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7F366D-7FA1-4B83-9F48-8B4C736F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8B8438-14F1-4375-B20B-C14393C5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6F6685-6B79-443C-9730-EEC21AB7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11E2CC-D084-4895-B8D3-1316481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0EBC-7A69-4831-91F2-CCAC6318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ACC7D5-067C-4B58-83A0-1A89644E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818A82-A19A-451B-A684-9DB447A0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69169C-837B-41FC-9652-98ADF543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8CB9DF-7A75-4290-BB7B-242C75CC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5EDAE-29C6-48D2-AE58-E5F53432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40AEBA-A616-427F-A6F7-89DA1A0C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5046F6-576E-4EED-8FE6-0F10A09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CB60D9-01BF-4F4C-9F53-77B160A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8FBF54-6794-4EE1-ACA2-87EEC262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79E8C-46AE-4F20-959E-85DFB06F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AD8FDB-3EFA-457F-9944-04853B72A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0383C6-C86F-4863-BA4D-38DF0AEB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8A1815-0215-49C7-9F57-13F8FFDE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D1E6AF-E681-4A62-82D6-21F01465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5F6C4D-C310-484C-9EDD-2F635D9B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501D5-8AE1-42E1-983E-0148B8D3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6B2267-06E5-4271-98AB-C39EDD72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9F615C6-ECE7-4FF7-B3C4-131F634E9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1758A79-E35D-4123-AA86-6E522B89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1E3A36B-7534-4D6C-ACCA-D54B237D3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8D4F89B-FD5E-47AB-8204-76147D88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BD409B4-0F68-4204-B997-C231A71A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DDA5098-9D2C-4652-9B79-D7AC3AC0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25BE4-704A-4199-A8E8-1ABFC6AE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F1F5243-B94C-4599-81F5-4D8A57EF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7D171A1-0356-44A3-9AA4-7B80587E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7C9663D-A80B-4FDC-916A-4D7E6B9B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1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1EACE8A-6CC1-4BA9-ABED-C8D0E19C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F5D6BFA-1D4C-4D71-A0DE-D170DCD8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2702D4-0950-49E2-9291-B33462DD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D772-9F3C-4DA0-B25C-81E710BA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D10E57-4831-4E6B-A541-80F4EFEC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50DB33B-1C4E-48DA-87D7-3423911E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55B60C-23C6-4D85-9D6E-81CF11AB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48FA9DC-F9EA-436B-B8E7-480F43FE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1483DD-B2EE-4B77-901B-772CC10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107E-9B77-469D-A341-19331148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8FCE8F2-AB67-4317-BEB2-24B039085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C4553FC-8564-49E6-84B5-F6C82380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42EA970-89D1-4F59-83D6-29FF5E86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DF561F-E8F9-417C-8C99-CE0E43E9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FF967FE-5BFC-4A1C-A59A-52224FB3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B97DE4-AAB9-4FE3-9623-B0E5DD10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FC0EB1-1653-4385-9C3D-C4D5A5DA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AD2A6A-6077-45F1-AD92-0465E2BE4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E574-38E5-49F9-BA67-064494A130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18D49D-AC1D-493B-A2E0-05A0CBD4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4E15C1-66F8-41CB-BC8E-EB34B1764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1355-8E41-42BE-8A13-4BAD3C213D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24C14-565F-4388-BDCB-844B3477D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Upload ficheiros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4FFBD-C5CD-48B9-937C-2C9C962D2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A9AC2-51E2-4DC2-A8DD-DF26DC75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Upload de ficheiros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BBA843-0E72-4219-81ED-13D43DF0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permitir o envio de ficheiros para o servidor temos de utilizar um controlo </a:t>
            </a:r>
            <a:r>
              <a:rPr lang="pt-PT" dirty="0" err="1"/>
              <a:t>FileUpload</a:t>
            </a: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0B6573-A4BA-4C37-AB27-07214426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76" y="3267052"/>
            <a:ext cx="374384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3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B5A41-2F6C-4D48-9E0C-BF4EAE45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Upload de ficheiros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F677A8-D745-480D-816F-98C34F5C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controlo </a:t>
            </a:r>
            <a:r>
              <a:rPr lang="pt-PT" dirty="0" err="1"/>
              <a:t>FileUpload</a:t>
            </a:r>
            <a:r>
              <a:rPr lang="pt-PT" dirty="0"/>
              <a:t> garante o envio do ficheiro para o servidor</a:t>
            </a:r>
          </a:p>
          <a:p>
            <a:r>
              <a:rPr lang="pt-PT" dirty="0"/>
              <a:t>Mas não o tem de ser copiado para dentro de uma pasta do site se não fica na pasta dos ficheiros temporários e acaba por ser eliminado</a:t>
            </a:r>
          </a:p>
          <a:p>
            <a:r>
              <a:rPr lang="pt-PT" dirty="0"/>
              <a:t>Para guardar o ficheiro vamos utilizar uma pasta com o nome Imagens</a:t>
            </a:r>
          </a:p>
          <a:p>
            <a:r>
              <a:rPr lang="pt-PT" dirty="0"/>
              <a:t>O ficheiro será copiado após a inserção do registo da base de dados</a:t>
            </a:r>
          </a:p>
          <a:p>
            <a:r>
              <a:rPr lang="pt-PT" dirty="0"/>
              <a:t>Assim no </a:t>
            </a:r>
            <a:r>
              <a:rPr lang="pt-PT" dirty="0" err="1"/>
              <a:t>sqlDataSource</a:t>
            </a:r>
            <a:r>
              <a:rPr lang="pt-PT" dirty="0"/>
              <a:t> devemos criar o evento </a:t>
            </a:r>
            <a:r>
              <a:rPr lang="pt-PT" dirty="0" err="1"/>
              <a:t>Inserted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2697B-07A9-44E7-A22C-E3D5A234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Upload de ficheiros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ABB102-4F50-4758-A237-3F8169AC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o evento </a:t>
            </a:r>
            <a:r>
              <a:rPr lang="pt-PT" dirty="0" err="1"/>
              <a:t>Inserted</a:t>
            </a: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CCE537-2265-448F-AEF8-F0F5C84B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67" y="2425304"/>
            <a:ext cx="8181929" cy="388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3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F3BC-94E3-40FE-8CB9-032758C6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Upload de ficheiros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0FC7E-B3B3-41E9-A4E2-065267FE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guardar o ficheiro temos de escolher o nome a atribuir ao ficheiro</a:t>
            </a:r>
          </a:p>
          <a:p>
            <a:r>
              <a:rPr lang="pt-PT" dirty="0"/>
              <a:t>Caso deva ser atribuído o nome igual ao nome do aluno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4416B4-8F1E-4E32-9F53-55957FA8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35" y="3551126"/>
            <a:ext cx="7426794" cy="20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4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81338-F44C-4B59-87D3-1FD8DF3F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Upload de ficheiros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D1EC91-CBA9-43D5-975E-7061F06B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garantir que não existem nomes de imagens repetidos podemos adotar o nº do processo do aluno como nome do ficheiro</a:t>
            </a:r>
          </a:p>
          <a:p>
            <a:r>
              <a:rPr lang="pt-PT" dirty="0"/>
              <a:t>Neste caso precisamos de número atribuído ao aluno</a:t>
            </a:r>
          </a:p>
          <a:p>
            <a:r>
              <a:rPr lang="pt-PT" dirty="0"/>
              <a:t>Para isso temos de adicionar um parâmetro de saída ao </a:t>
            </a:r>
            <a:r>
              <a:rPr lang="pt-PT" dirty="0" err="1"/>
              <a:t>SqlDataSource</a:t>
            </a:r>
            <a:endParaRPr lang="pt-PT" dirty="0"/>
          </a:p>
          <a:p>
            <a:r>
              <a:rPr lang="pt-PT" dirty="0"/>
              <a:t>Assim editamos o parâmetro </a:t>
            </a:r>
            <a:r>
              <a:rPr lang="pt-PT" dirty="0" err="1"/>
              <a:t>InsertCommand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9DC8F-AD82-4820-9DDD-C6DBB668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Upload de ficheiros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A14814F-ED39-432D-AF70-47B5CAD6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6668" y="2762871"/>
            <a:ext cx="2867425" cy="247684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456349-2FE4-487E-B060-68B72E09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6" y="1678891"/>
            <a:ext cx="6506483" cy="419158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45A5E8F-C4CC-4758-916C-AF146BFB91EB}"/>
              </a:ext>
            </a:extLst>
          </p:cNvPr>
          <p:cNvSpPr/>
          <p:nvPr/>
        </p:nvSpPr>
        <p:spPr>
          <a:xfrm>
            <a:off x="6012873" y="4284110"/>
            <a:ext cx="1970668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DE993-0CEC-4C86-84A3-928F5006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Upload de ficheiros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95376F-56A2-4892-87A1-D601A628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código do evento </a:t>
            </a:r>
            <a:r>
              <a:rPr lang="pt-PT" dirty="0" err="1"/>
              <a:t>Inserted</a:t>
            </a: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185BDD-A7D4-4F9D-B065-357EA8B0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34" y="3217308"/>
            <a:ext cx="8005193" cy="19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5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Ecrã Panorâmico</PresentationFormat>
  <Paragraphs>22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Upload ficheiros</vt:lpstr>
      <vt:lpstr>Upload de ficheiros</vt:lpstr>
      <vt:lpstr>Upload de ficheiros</vt:lpstr>
      <vt:lpstr>Upload de ficheiros</vt:lpstr>
      <vt:lpstr>Upload de ficheiros</vt:lpstr>
      <vt:lpstr>Upload de ficheiros</vt:lpstr>
      <vt:lpstr>Upload de ficheiros</vt:lpstr>
      <vt:lpstr>Upload de ficheiros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ficheiros</dc:title>
  <dc:creator>Paulo Ferreira</dc:creator>
  <cp:lastModifiedBy>Paulo Ferreira</cp:lastModifiedBy>
  <cp:revision>3</cp:revision>
  <dcterms:created xsi:type="dcterms:W3CDTF">2019-01-21T22:38:57Z</dcterms:created>
  <dcterms:modified xsi:type="dcterms:W3CDTF">2019-01-21T22:59:04Z</dcterms:modified>
</cp:coreProperties>
</file>