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92250-C6A4-412C-AB1C-6F910A8BE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560CB4-2E67-4877-8FB4-E7B77B7F4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1D5DD4-57BA-4E88-A716-B0B5967F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2687F5-E4EE-4F1C-877E-7C8A8DB6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BA5A440-FB28-4F81-AA39-17DB278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5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3B33C-01D0-4E75-867F-662FD008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B43299-FA6B-494A-BC7D-BE607376C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88E431-4E61-4D5F-867C-A641A327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704216-4F42-4568-803A-5F633038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ACCA56-1F4B-4863-8854-25452329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01C7DA-5F30-4DBE-B060-BF38972B2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0D6973F-F18B-4481-B1AE-E5306BFA1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9F7A34-1B8C-441C-BED9-970D41A0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FC1540-D49C-49BD-A763-92BA8D3C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8DBB792-0226-402F-A02C-2FECB8C8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8EFA2-9347-4162-8081-B77417C9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29DF20-FF4B-4B0D-B153-C485D8B3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543F92-1ED8-4370-97EA-0EEA7131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24CDE77-7390-4144-8E89-477E61A7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ED8A69-A970-4584-BBBB-F9479579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8419-AF6C-4F3C-9ED3-5139120F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7267E6-F5F1-471A-A899-49F9DB27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29BE7D-AFA3-4AA4-AF60-D647E9CC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9154FE5-46DD-4E92-A59D-2427654D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7212EC-43B8-4425-B255-E273679A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F6F4C-D5EC-413B-9842-92B1AC7A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73C630-C45A-46BC-AC73-6F25EA4BF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B4CFFA2-E644-427D-8A14-B515727A9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3D4AC0A-10A0-4619-A3FD-9578E83D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BEE2FC5-8E9B-4019-BCA2-519F1334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1E17EFF-5CE5-4B25-BAC9-3CA0B5DB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55214-E049-4E58-B8A3-AF9D4966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953A33-8318-4B05-A739-00C208E5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477558D-72A0-4F05-AE06-8ACEE0B5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2897C41-3AF2-41C6-AF94-5BA72DF9E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109F183-5349-47D7-93BD-4D799CFD5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5663DF2-C2BB-4CF2-A2B5-13F662DD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D439650-74C1-4736-8CC3-7006DC47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ACC799-92A2-4D18-8982-5106EC1E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57FA6-9F66-430B-920B-FA6DFE67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87E7E7E-64A1-4EA9-92D1-8FCDAB7E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56DC98-0689-4BB6-BEA6-28BBB7EB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8428A-9A21-49B2-9BEB-A996E5CF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0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4DADD63-AD9C-4E2B-B8E1-EF0FA57B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F87415C-6C0D-4BD5-867C-A6A6D877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1224CC0-FFC0-4540-828A-9F303B73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06CFF-77F1-4FF5-BDFF-859647A5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9EEDAA-D72E-465D-A2F9-19D3D36A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EBA998B-E5EB-461E-BC8D-DC50D606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9FCDC14-AAE9-4846-B872-5260201F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2E7721E-F2BA-4AC5-95ED-A9102E7D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3EB850-F89D-4F46-A813-A45D08DA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6DD55-F2C2-4CB2-9BBA-9968A0B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7F34237-2692-4D23-B5C1-3172A531B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F0DA52-E45D-48EE-85DD-E32EF5FD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E95232-E3DC-4BFD-B3F2-6B2777AA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26CA16-97C1-4D46-98B1-CAB30743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730BF1-5CEB-4D74-9CA8-F95CD81E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9C226A1-DDB7-464F-A24C-CE6F76A6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234ABA5-9701-4468-88C7-9DBC78E0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1AB708-D5DC-465E-8CBE-EC259BC2B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86E5-5D6E-4602-A3CB-EA8353690B5C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48D4CE-46A9-4418-9D95-6A9B9E51F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0BD9E3-9E17-4651-AE73-41AE23D1C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5E8CB-0A00-44BE-82F8-C5AFF85BDB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416B6-4D0C-4035-8FC2-8202E4A74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WebConfig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1A8F52-88F8-4FBD-B275-67C5C4FAE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E067E-5F09-4EBE-89F0-44262DA1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WebConfig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0364D2-7C07-4667-A102-E581119D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Ficheiro de configurações do site</a:t>
            </a:r>
          </a:p>
          <a:p>
            <a:r>
              <a:rPr lang="pt-PT" dirty="0"/>
              <a:t>Formato XML</a:t>
            </a:r>
          </a:p>
          <a:p>
            <a:r>
              <a:rPr lang="pt-PT" dirty="0"/>
              <a:t>Posicionar os elementos nas </a:t>
            </a:r>
            <a:r>
              <a:rPr lang="pt-PT" dirty="0" err="1"/>
              <a:t>tags</a:t>
            </a:r>
            <a:r>
              <a:rPr lang="pt-PT" dirty="0"/>
              <a:t> correspondentes</a:t>
            </a:r>
          </a:p>
          <a:p>
            <a:r>
              <a:rPr lang="pt-PT" dirty="0"/>
              <a:t>Não </a:t>
            </a:r>
            <a:r>
              <a:rPr lang="pt-PT"/>
              <a:t>se podem repetir </a:t>
            </a:r>
            <a:r>
              <a:rPr lang="pt-PT" dirty="0" err="1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B64B5-3C89-4243-AF12-38AE56D0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WebConfig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FF1CCD-0733-4235-AF7E-8971D57D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String</a:t>
            </a:r>
            <a:r>
              <a:rPr lang="pt-PT" dirty="0"/>
              <a:t> de ligação à base de dados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E13402-B2D0-4CC6-8F8E-867E0DEA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2905052"/>
            <a:ext cx="899285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A741D-0B87-4393-B22B-D0A37DAB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WebConfig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EBC43C-A606-4554-947A-D90A1D8F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Configurações de parâmetros do site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6E7568-8A24-43B7-A635-DF0C0150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2885999"/>
            <a:ext cx="547763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B72D-6A63-4359-8984-3DC6D912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WebConfig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D8B24E-CCCD-491D-B3A9-CF26CD7D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Definição de uma página personalizada de erros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9ACCA7-DAF9-433E-A38D-B89D2F54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27" y="2896023"/>
            <a:ext cx="5306599" cy="10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851F0-7E7F-40C3-94B6-FCB059FB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WebConfig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0DCDEC-29ED-4B54-AB8F-B4031E1C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Configuração de parâmetros relativos à formatação de datas e números em função do país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44EBD3-2215-4957-9135-C22930DB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46" y="3120108"/>
            <a:ext cx="447737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1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1383A-38D7-4DE6-908C-2B04C63F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WebConfig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312378-D86D-4A8F-B17A-E2F1C0AB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Alterar o limite do tamanho máximo para o envio de ficheiros</a:t>
            </a: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EE9F21-47F9-4BF1-A584-D4F791E1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95" y="3167743"/>
            <a:ext cx="8591895" cy="1201018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DF5518F9-81AE-4661-99F9-DC18E235F8E4}"/>
              </a:ext>
            </a:extLst>
          </p:cNvPr>
          <p:cNvSpPr/>
          <p:nvPr/>
        </p:nvSpPr>
        <p:spPr>
          <a:xfrm rot="10800000">
            <a:off x="4722948" y="4200435"/>
            <a:ext cx="1407886" cy="1401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678CE2-01D8-4895-8228-3EC022040BCE}"/>
              </a:ext>
            </a:extLst>
          </p:cNvPr>
          <p:cNvSpPr txBox="1"/>
          <p:nvPr/>
        </p:nvSpPr>
        <p:spPr>
          <a:xfrm>
            <a:off x="3958046" y="5969726"/>
            <a:ext cx="16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O valor é em KB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7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Ecrã Panorâmico</PresentationFormat>
  <Paragraphs>17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WebConfig</vt:lpstr>
      <vt:lpstr>WebConfig</vt:lpstr>
      <vt:lpstr>WebConfig</vt:lpstr>
      <vt:lpstr>WebConfig</vt:lpstr>
      <vt:lpstr>WebConfig</vt:lpstr>
      <vt:lpstr>WebConfig</vt:lpstr>
      <vt:lpstr>WebConfig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WebConfig</dc:title>
  <dc:creator>Paulo Ferreira</dc:creator>
  <cp:lastModifiedBy>Paulo Ferreira</cp:lastModifiedBy>
  <cp:revision>5</cp:revision>
  <dcterms:created xsi:type="dcterms:W3CDTF">2019-01-22T09:03:14Z</dcterms:created>
  <dcterms:modified xsi:type="dcterms:W3CDTF">2019-01-25T15:47:27Z</dcterms:modified>
</cp:coreProperties>
</file>