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405"/>
  </p:normalViewPr>
  <p:slideViewPr>
    <p:cSldViewPr snapToGrid="0" snapToObjects="1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7F0C-A311-E14A-852C-2AFB9F583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8F585-D574-D343-A23B-EEF24B980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2A0D-379C-324D-93D0-7F2A3D4D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0ED-43D0-F54B-B7F1-46CC95D2F023}" type="datetimeFigureOut">
              <a:rPr lang="es-ES" smtClean="0"/>
              <a:t>21/1/25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4ACC-CB20-2F4D-A084-B179757F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34971-583A-DF4A-81EE-0A879F7E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FED-B59C-4A4D-A9E6-043A16DFC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17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57D4-2E9A-804D-96B6-67AD8394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9FB3-6A45-9842-A79F-5ECCF36DA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AF5A9-2F64-3440-AD92-0E1BE70A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0ED-43D0-F54B-B7F1-46CC95D2F023}" type="datetimeFigureOut">
              <a:rPr lang="es-ES" smtClean="0"/>
              <a:t>21/1/25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19F61-F30E-EF40-97B8-4BCBF791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F9C78-ABA9-484D-8322-A5A20091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FED-B59C-4A4D-A9E6-043A16DFC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90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27D5A-6018-4945-B485-1C2E8976C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4B93-5C9F-3C42-8AA2-BC98FED3F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04DB5-8D2E-0C4E-A636-6414EB38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0ED-43D0-F54B-B7F1-46CC95D2F023}" type="datetimeFigureOut">
              <a:rPr lang="es-ES" smtClean="0"/>
              <a:t>21/1/25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54475-E91A-0747-A507-CF7428D2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659A-D5D5-7746-9062-7C375F72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FED-B59C-4A4D-A9E6-043A16DFC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13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C047-7851-C94C-82B6-AD950A9D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DA0D8-C0CB-9943-AF71-9B780E26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E4F9E-2596-404F-A460-0890EAEF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0ED-43D0-F54B-B7F1-46CC95D2F023}" type="datetimeFigureOut">
              <a:rPr lang="es-ES" smtClean="0"/>
              <a:t>21/1/25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0812-10A0-1442-B9C6-00C9202C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42F11-85A4-584C-9923-066811A8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FED-B59C-4A4D-A9E6-043A16DFC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75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1B92-98A9-5F4A-A787-490117BC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BD8B6-608F-9A49-872D-0C4849E1F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7BF09-0C1D-0143-8762-865F0EB5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0ED-43D0-F54B-B7F1-46CC95D2F023}" type="datetimeFigureOut">
              <a:rPr lang="es-ES" smtClean="0"/>
              <a:t>21/1/25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D2EBB-6FA8-5641-9E8A-BF1667EF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4474-ADFE-0844-8B8D-E54AB007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FED-B59C-4A4D-A9E6-043A16DFC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69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56FA-C58A-EC4D-9C67-2A18236E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064A-62B1-B44F-B931-6DE2CEAAA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01062-523D-DB49-9F81-86D432608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5C0EE-35E5-E243-9DFE-C60A5760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0ED-43D0-F54B-B7F1-46CC95D2F023}" type="datetimeFigureOut">
              <a:rPr lang="es-ES" smtClean="0"/>
              <a:t>21/1/25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23AFD-28C7-9042-A57C-133F9D0C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B7F03-534A-3240-AB79-127FCDEF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FED-B59C-4A4D-A9E6-043A16DFC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33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51BC-0B17-B24F-B7CB-F0193CFC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A9204-EEE7-4143-98F8-CD4686974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9FEEE-1FCA-A643-9961-47BD77DDE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8B9D2-37D2-5C4D-95EA-B7C2ED450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1C9C1-13EF-FE48-BA7B-E308EB8FC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7EBA5-247B-334E-B456-1761C300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0ED-43D0-F54B-B7F1-46CC95D2F023}" type="datetimeFigureOut">
              <a:rPr lang="es-ES" smtClean="0"/>
              <a:t>21/1/25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226F4-21AF-1E45-9B24-3511671E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BF4B1-3390-0D4B-9A63-579A5C31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FED-B59C-4A4D-A9E6-043A16DFC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97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1A84-EC8E-2944-9102-2CBE26E9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47886-D61B-1B4C-8D05-2DC47241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0ED-43D0-F54B-B7F1-46CC95D2F023}" type="datetimeFigureOut">
              <a:rPr lang="es-ES" smtClean="0"/>
              <a:t>21/1/25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B50E3-D504-0A48-90EB-4F0C2DAC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7CE14-D765-BF4B-B4C8-1784D204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FED-B59C-4A4D-A9E6-043A16DFC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2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A84C8-B74B-0446-81BC-EC02156C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0ED-43D0-F54B-B7F1-46CC95D2F023}" type="datetimeFigureOut">
              <a:rPr lang="es-ES" smtClean="0"/>
              <a:t>21/1/25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18455-C620-7C43-ADF6-DFAFFA0B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3EC80-7034-BF46-8E2A-D5259D38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FED-B59C-4A4D-A9E6-043A16DFC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43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498-7B9C-5748-ABD7-92B22193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8F16-70B6-DF40-8A96-1A73187DB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20165-1072-A84C-91E8-9942E10B9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977A0-8866-0D45-BA08-B8426C48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0ED-43D0-F54B-B7F1-46CC95D2F023}" type="datetimeFigureOut">
              <a:rPr lang="es-ES" smtClean="0"/>
              <a:t>21/1/25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F4F41-65CA-774C-B3CC-0A99EFE5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2F03F-6A30-6D47-A9E9-BB5BB4B3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FED-B59C-4A4D-A9E6-043A16DFC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47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E884-AEB4-CF4A-9859-41CD3C02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4DEBE-0C37-2F4D-AC71-AE741D58C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3EF9E-AB89-A14D-8A66-DA664D5AA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39005-641E-BB44-8843-3D158947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B0ED-43D0-F54B-B7F1-46CC95D2F023}" type="datetimeFigureOut">
              <a:rPr lang="es-ES" smtClean="0"/>
              <a:t>21/1/25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21385-5246-3D45-B09C-A523D0DEB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F9CB1-C6A2-4245-A40F-1CF23C4B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FED-B59C-4A4D-A9E6-043A16DFC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36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CDFC1-45D2-D049-BD7A-50D6C8C8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99B3D-F51D-704C-8596-8FFAC1C14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ED2A2-7DD8-8846-BA20-E4F0AF2D0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DB0ED-43D0-F54B-B7F1-46CC95D2F023}" type="datetimeFigureOut">
              <a:rPr lang="es-ES" smtClean="0"/>
              <a:t>21/1/25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2381-4BA8-AA44-B712-75348C80E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93FB1-F447-124F-B0BC-A1E66AC18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EFED-B59C-4A4D-A9E6-043A16DFC19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82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7475"/>
            <a:ext cx="12191999" cy="920525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0AE9369A-80C6-844D-B6D8-86EAD8AE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s-ES" sz="4800" dirty="0"/>
              <a:t>https://</a:t>
            </a:r>
            <a:r>
              <a:rPr lang="es-ES" sz="4800" dirty="0" err="1"/>
              <a:t>github.com</a:t>
            </a:r>
            <a:r>
              <a:rPr lang="es-ES" sz="4800" dirty="0"/>
              <a:t>/</a:t>
            </a:r>
            <a:r>
              <a:rPr lang="es-ES" sz="4800" dirty="0" err="1"/>
              <a:t>aluque</a:t>
            </a:r>
            <a:r>
              <a:rPr lang="es-ES" sz="4800" dirty="0"/>
              <a:t>/PIIISA25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6939CC-5979-DD45-8DB3-76197AFAB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s-ES" dirty="0"/>
              <a:t>Proyecto PIIISA. </a:t>
            </a:r>
          </a:p>
          <a:p>
            <a:r>
              <a:rPr lang="es-ES" dirty="0"/>
              <a:t>22 de enero de 2025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BFC0C56-2FBB-8D85-FA5F-580E6F0FCBBD}"/>
              </a:ext>
            </a:extLst>
          </p:cNvPr>
          <p:cNvSpPr txBox="1">
            <a:spLocks/>
          </p:cNvSpPr>
          <p:nvPr/>
        </p:nvSpPr>
        <p:spPr>
          <a:xfrm>
            <a:off x="1523999" y="126660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WIFI: red “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guest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”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Contraseña en vuestro correo</a:t>
            </a:r>
          </a:p>
        </p:txBody>
      </p:sp>
    </p:spTree>
    <p:extLst>
      <p:ext uri="{BB962C8B-B14F-4D97-AF65-F5344CB8AC3E}">
        <p14:creationId xmlns:p14="http://schemas.microsoft.com/office/powerpoint/2010/main" val="197631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https://github.com/aluque/PIIISA25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Instituto de Astrofísica de Andalucía</dc:title>
  <dc:creator>Alejandro Luque</dc:creator>
  <cp:lastModifiedBy>Alejandro Luque Estepa</cp:lastModifiedBy>
  <cp:revision>9</cp:revision>
  <dcterms:created xsi:type="dcterms:W3CDTF">2022-01-17T18:40:16Z</dcterms:created>
  <dcterms:modified xsi:type="dcterms:W3CDTF">2025-01-21T15:00:55Z</dcterms:modified>
</cp:coreProperties>
</file>