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2" r:id="rId20"/>
    <p:sldId id="273" r:id="rId21"/>
    <p:sldId id="280" r:id="rId22"/>
    <p:sldId id="281" r:id="rId23"/>
    <p:sldId id="276" r:id="rId24"/>
    <p:sldId id="277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1186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2212-F46B-4796-8E87-BA06C6CF7A15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1A05-FD02-46E0-ABEE-302031DEF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06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2212-F46B-4796-8E87-BA06C6CF7A15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1A05-FD02-46E0-ABEE-302031DEF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2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2212-F46B-4796-8E87-BA06C6CF7A15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1A05-FD02-46E0-ABEE-302031DEF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31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2212-F46B-4796-8E87-BA06C6CF7A15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1A05-FD02-46E0-ABEE-302031DEF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541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2212-F46B-4796-8E87-BA06C6CF7A15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1A05-FD02-46E0-ABEE-302031DEF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94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2212-F46B-4796-8E87-BA06C6CF7A15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1A05-FD02-46E0-ABEE-302031DEF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65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2212-F46B-4796-8E87-BA06C6CF7A15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1A05-FD02-46E0-ABEE-302031DEF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21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2212-F46B-4796-8E87-BA06C6CF7A15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1A05-FD02-46E0-ABEE-302031DEF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20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2212-F46B-4796-8E87-BA06C6CF7A15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1A05-FD02-46E0-ABEE-302031DEF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67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2212-F46B-4796-8E87-BA06C6CF7A15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1A05-FD02-46E0-ABEE-302031DEF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40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2212-F46B-4796-8E87-BA06C6CF7A15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1A05-FD02-46E0-ABEE-302031DEF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47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2212-F46B-4796-8E87-BA06C6CF7A15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1A05-FD02-46E0-ABEE-302031DEF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49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4EF14E2-DE6F-45CC-AB0C-B1B057B3E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D624F04-EE74-4056-8B93-BCFE813E9A74}"/>
              </a:ext>
            </a:extLst>
          </p:cNvPr>
          <p:cNvSpPr txBox="1"/>
          <p:nvPr/>
        </p:nvSpPr>
        <p:spPr>
          <a:xfrm>
            <a:off x="-1" y="832420"/>
            <a:ext cx="91440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EFECTO EMPUJE (ABAJO) </a:t>
            </a:r>
          </a:p>
        </p:txBody>
      </p:sp>
    </p:spTree>
    <p:extLst>
      <p:ext uri="{BB962C8B-B14F-4D97-AF65-F5344CB8AC3E}">
        <p14:creationId xmlns:p14="http://schemas.microsoft.com/office/powerpoint/2010/main" val="279790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282B9E0-0AC2-43B3-A8F5-DFA7B3F4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6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4EF14E2-DE6F-45CC-AB0C-B1B057B3E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5E06479-8F0B-4244-9B0F-AA195E1D846D}"/>
              </a:ext>
            </a:extLst>
          </p:cNvPr>
          <p:cNvSpPr txBox="1"/>
          <p:nvPr/>
        </p:nvSpPr>
        <p:spPr>
          <a:xfrm>
            <a:off x="-1" y="832420"/>
            <a:ext cx="91440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EFECTO DIVISION SALIENTE (HORIZONTAL)</a:t>
            </a:r>
          </a:p>
        </p:txBody>
      </p:sp>
    </p:spTree>
    <p:extLst>
      <p:ext uri="{BB962C8B-B14F-4D97-AF65-F5344CB8AC3E}">
        <p14:creationId xmlns:p14="http://schemas.microsoft.com/office/powerpoint/2010/main" val="384331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282B9E0-0AC2-43B3-A8F5-DFA7B3F4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4EF14E2-DE6F-45CC-AB0C-B1B057B3E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5E06479-8F0B-4244-9B0F-AA195E1D846D}"/>
              </a:ext>
            </a:extLst>
          </p:cNvPr>
          <p:cNvSpPr txBox="1"/>
          <p:nvPr/>
        </p:nvSpPr>
        <p:spPr>
          <a:xfrm>
            <a:off x="-1" y="832420"/>
            <a:ext cx="91440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EFECTO CUADRADO ENTRANTE</a:t>
            </a:r>
          </a:p>
        </p:txBody>
      </p:sp>
    </p:spTree>
    <p:extLst>
      <p:ext uri="{BB962C8B-B14F-4D97-AF65-F5344CB8AC3E}">
        <p14:creationId xmlns:p14="http://schemas.microsoft.com/office/powerpoint/2010/main" val="184083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282B9E0-0AC2-43B3-A8F5-DFA7B3F4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1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 dir="in"/>
      </p:transition>
    </mc:Choice>
    <mc:Fallback>
      <p:transition spd="slow">
        <p:zoom dir="in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4EF14E2-DE6F-45CC-AB0C-B1B057B3E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5E06479-8F0B-4244-9B0F-AA195E1D846D}"/>
              </a:ext>
            </a:extLst>
          </p:cNvPr>
          <p:cNvSpPr txBox="1"/>
          <p:nvPr/>
        </p:nvSpPr>
        <p:spPr>
          <a:xfrm>
            <a:off x="-1" y="832420"/>
            <a:ext cx="91440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EFECTO CUADRADO SALIENTE</a:t>
            </a:r>
          </a:p>
        </p:txBody>
      </p:sp>
    </p:spTree>
    <p:extLst>
      <p:ext uri="{BB962C8B-B14F-4D97-AF65-F5344CB8AC3E}">
        <p14:creationId xmlns:p14="http://schemas.microsoft.com/office/powerpoint/2010/main" val="84534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282B9E0-0AC2-43B3-A8F5-DFA7B3F4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4EF14E2-DE6F-45CC-AB0C-B1B057B3E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5E06479-8F0B-4244-9B0F-AA195E1D846D}"/>
              </a:ext>
            </a:extLst>
          </p:cNvPr>
          <p:cNvSpPr txBox="1"/>
          <p:nvPr/>
        </p:nvSpPr>
        <p:spPr>
          <a:xfrm>
            <a:off x="-1" y="832420"/>
            <a:ext cx="91440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EFECTO BARRAS (HORIZONTAL)</a:t>
            </a:r>
          </a:p>
        </p:txBody>
      </p:sp>
    </p:spTree>
    <p:extLst>
      <p:ext uri="{BB962C8B-B14F-4D97-AF65-F5344CB8AC3E}">
        <p14:creationId xmlns:p14="http://schemas.microsoft.com/office/powerpoint/2010/main" val="1376005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282B9E0-0AC2-43B3-A8F5-DFA7B3F4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94198"/>
      </p:ext>
    </p:extLst>
  </p:cSld>
  <p:clrMapOvr>
    <a:masterClrMapping/>
  </p:clrMapOvr>
  <p:transition spd="slow">
    <p:randomBa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4EF14E2-DE6F-45CC-AB0C-B1B057B3E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5E06479-8F0B-4244-9B0F-AA195E1D846D}"/>
              </a:ext>
            </a:extLst>
          </p:cNvPr>
          <p:cNvSpPr txBox="1"/>
          <p:nvPr/>
        </p:nvSpPr>
        <p:spPr>
          <a:xfrm>
            <a:off x="-1" y="832420"/>
            <a:ext cx="91440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EFECTO PEINE (HORIZONTAL)</a:t>
            </a:r>
          </a:p>
        </p:txBody>
      </p:sp>
    </p:spTree>
    <p:extLst>
      <p:ext uri="{BB962C8B-B14F-4D97-AF65-F5344CB8AC3E}">
        <p14:creationId xmlns:p14="http://schemas.microsoft.com/office/powerpoint/2010/main" val="238935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282B9E0-0AC2-43B3-A8F5-DFA7B3F4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4701"/>
      </p:ext>
    </p:extLst>
  </p:cSld>
  <p:clrMapOvr>
    <a:masterClrMapping/>
  </p:clrMapOvr>
  <p:transition spd="slow">
    <p:push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282B9E0-0AC2-43B3-A8F5-DFA7B3F4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25151"/>
      </p:ext>
    </p:extLst>
  </p:cSld>
  <p:clrMapOvr>
    <a:masterClrMapping/>
  </p:clrMapOvr>
  <p:transition spd="slow"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4EF14E2-DE6F-45CC-AB0C-B1B057B3E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5E06479-8F0B-4244-9B0F-AA195E1D846D}"/>
              </a:ext>
            </a:extLst>
          </p:cNvPr>
          <p:cNvSpPr txBox="1"/>
          <p:nvPr/>
        </p:nvSpPr>
        <p:spPr>
          <a:xfrm>
            <a:off x="-1" y="832420"/>
            <a:ext cx="91440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EFECTO DESVANECER</a:t>
            </a:r>
          </a:p>
        </p:txBody>
      </p:sp>
    </p:spTree>
    <p:extLst>
      <p:ext uri="{BB962C8B-B14F-4D97-AF65-F5344CB8AC3E}">
        <p14:creationId xmlns:p14="http://schemas.microsoft.com/office/powerpoint/2010/main" val="2466245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282B9E0-0AC2-43B3-A8F5-DFA7B3F4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6238"/>
      </p:ext>
    </p:extLst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4EF14E2-DE6F-45CC-AB0C-B1B057B3E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5E06479-8F0B-4244-9B0F-AA195E1D846D}"/>
              </a:ext>
            </a:extLst>
          </p:cNvPr>
          <p:cNvSpPr txBox="1"/>
          <p:nvPr/>
        </p:nvSpPr>
        <p:spPr>
          <a:xfrm>
            <a:off x="-1" y="832420"/>
            <a:ext cx="91440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EFECTO DISOLVER</a:t>
            </a:r>
          </a:p>
        </p:txBody>
      </p:sp>
    </p:spTree>
    <p:extLst>
      <p:ext uri="{BB962C8B-B14F-4D97-AF65-F5344CB8AC3E}">
        <p14:creationId xmlns:p14="http://schemas.microsoft.com/office/powerpoint/2010/main" val="108379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282B9E0-0AC2-43B3-A8F5-DFA7B3F4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6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4EF14E2-DE6F-45CC-AB0C-B1B057B3E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5E06479-8F0B-4244-9B0F-AA195E1D846D}"/>
              </a:ext>
            </a:extLst>
          </p:cNvPr>
          <p:cNvSpPr txBox="1"/>
          <p:nvPr/>
        </p:nvSpPr>
        <p:spPr>
          <a:xfrm>
            <a:off x="-1" y="832420"/>
            <a:ext cx="91440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EFECTO RELOJ</a:t>
            </a:r>
          </a:p>
        </p:txBody>
      </p:sp>
    </p:spTree>
    <p:extLst>
      <p:ext uri="{BB962C8B-B14F-4D97-AF65-F5344CB8AC3E}">
        <p14:creationId xmlns:p14="http://schemas.microsoft.com/office/powerpoint/2010/main" val="160943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282B9E0-0AC2-43B3-A8F5-DFA7B3F4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31147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4EF14E2-DE6F-45CC-AB0C-B1B057B3E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5E06479-8F0B-4244-9B0F-AA195E1D846D}"/>
              </a:ext>
            </a:extLst>
          </p:cNvPr>
          <p:cNvSpPr txBox="1"/>
          <p:nvPr/>
        </p:nvSpPr>
        <p:spPr>
          <a:xfrm>
            <a:off x="-1" y="832420"/>
            <a:ext cx="91440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EFECTO BARRIDO (ABAJO) </a:t>
            </a:r>
          </a:p>
        </p:txBody>
      </p:sp>
    </p:spTree>
    <p:extLst>
      <p:ext uri="{BB962C8B-B14F-4D97-AF65-F5344CB8AC3E}">
        <p14:creationId xmlns:p14="http://schemas.microsoft.com/office/powerpoint/2010/main" val="396555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282B9E0-0AC2-43B3-A8F5-DFA7B3F4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71287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4EF14E2-DE6F-45CC-AB0C-B1B057B3E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5E06479-8F0B-4244-9B0F-AA195E1D846D}"/>
              </a:ext>
            </a:extLst>
          </p:cNvPr>
          <p:cNvSpPr txBox="1"/>
          <p:nvPr/>
        </p:nvSpPr>
        <p:spPr>
          <a:xfrm>
            <a:off x="-1" y="832420"/>
            <a:ext cx="91440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EFECTO REVELADO (ABAJO) </a:t>
            </a:r>
          </a:p>
        </p:txBody>
      </p:sp>
    </p:spTree>
    <p:extLst>
      <p:ext uri="{BB962C8B-B14F-4D97-AF65-F5344CB8AC3E}">
        <p14:creationId xmlns:p14="http://schemas.microsoft.com/office/powerpoint/2010/main" val="307982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282B9E0-0AC2-43B3-A8F5-DFA7B3F4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15815"/>
      </p:ext>
    </p:extLst>
  </p:cSld>
  <p:clrMapOvr>
    <a:masterClrMapping/>
  </p:clrMapOvr>
  <p:transition spd="med"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4EF14E2-DE6F-45CC-AB0C-B1B057B3E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5E06479-8F0B-4244-9B0F-AA195E1D846D}"/>
              </a:ext>
            </a:extLst>
          </p:cNvPr>
          <p:cNvSpPr txBox="1"/>
          <p:nvPr/>
        </p:nvSpPr>
        <p:spPr>
          <a:xfrm>
            <a:off x="-1" y="832420"/>
            <a:ext cx="91440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EFECTO COBERTURA (ABAJO)</a:t>
            </a:r>
          </a:p>
        </p:txBody>
      </p:sp>
    </p:spTree>
    <p:extLst>
      <p:ext uri="{BB962C8B-B14F-4D97-AF65-F5344CB8AC3E}">
        <p14:creationId xmlns:p14="http://schemas.microsoft.com/office/powerpoint/2010/main" val="45902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282B9E0-0AC2-43B3-A8F5-DFA7B3F4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80668"/>
      </p:ext>
    </p:extLst>
  </p:cSld>
  <p:clrMapOvr>
    <a:masterClrMapping/>
  </p:clrMapOvr>
  <p:transition spd="slow"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4EF14E2-DE6F-45CC-AB0C-B1B057B3E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5E06479-8F0B-4244-9B0F-AA195E1D846D}"/>
              </a:ext>
            </a:extLst>
          </p:cNvPr>
          <p:cNvSpPr txBox="1"/>
          <p:nvPr/>
        </p:nvSpPr>
        <p:spPr>
          <a:xfrm>
            <a:off x="-1" y="832420"/>
            <a:ext cx="91440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EFECTO DIVISION ENTRANTE (HORIZONTAL)</a:t>
            </a:r>
          </a:p>
        </p:txBody>
      </p:sp>
    </p:spTree>
    <p:extLst>
      <p:ext uri="{BB962C8B-B14F-4D97-AF65-F5344CB8AC3E}">
        <p14:creationId xmlns:p14="http://schemas.microsoft.com/office/powerpoint/2010/main" val="1643051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1715</TotalTime>
  <Words>54</Words>
  <Application>Microsoft Office PowerPoint</Application>
  <PresentationFormat>Presentación en pantalla (4:3)</PresentationFormat>
  <Paragraphs>13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MANUEL MENDIAS CUADROS</dc:creator>
  <cp:lastModifiedBy>JOSE MANUEL MENDIAS CUADROS</cp:lastModifiedBy>
  <cp:revision>9</cp:revision>
  <dcterms:created xsi:type="dcterms:W3CDTF">2022-01-18T10:38:14Z</dcterms:created>
  <dcterms:modified xsi:type="dcterms:W3CDTF">2022-01-26T07:36:59Z</dcterms:modified>
</cp:coreProperties>
</file>