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FB877-BCB1-4A29-A04A-87DE02C85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C87250-B7F1-4FF0-BE0D-DD50023E7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C6D672-4160-4E14-8A0C-4709333D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8767-88FE-485D-9616-9512C47F126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C806F-FF4B-4C75-AF1D-823AAB6E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F41D29-72AC-4157-B347-28D8AE50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3A0A-3F52-4644-A29C-FF9CF0303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9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D3B9-9FBA-4F00-85F0-0EC861B0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45DFF9-3A34-4AD8-BD11-AF9297F2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B9C357-5750-4766-B40E-049030CF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8767-88FE-485D-9616-9512C47F126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29D31-77BB-4B3D-8990-B07DBBA9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6A2552-3E9B-4E74-8E8B-11A724B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3A0A-3F52-4644-A29C-FF9CF0303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77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A7EC30-EEDC-4F99-AF4D-33843668E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203640-3898-4109-99D5-223DBB450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1220E2-7E84-433A-A813-6C85459B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8767-88FE-485D-9616-9512C47F126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95F6A9-4CD4-4164-AF2D-79262E68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6BFB2-12E2-4470-B3F3-31576B09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3A0A-3F52-4644-A29C-FF9CF0303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4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38F8E-E95E-4120-8E11-3AC89B37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B904A-6E9A-4254-A66D-15D2B6D3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67A462-A165-4D0F-86FA-C55362D4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8767-88FE-485D-9616-9512C47F126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A345BD-10CA-4717-A8A7-083FE062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F1D00B-A37A-422E-A45A-7C3E9804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3A0A-3F52-4644-A29C-FF9CF0303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9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F1D0D-A467-4053-A1CE-82CA3CF9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64B228-DD93-4180-879F-F37F7E9F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4F7862-D3F6-4E06-8601-88D8F76E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8767-88FE-485D-9616-9512C47F126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7DC6C3-463F-4F51-9942-D6D71E9C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87838-3CDF-4743-AEDF-7D72BE14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3A0A-3F52-4644-A29C-FF9CF0303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4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70B79-4C72-420E-900B-4D78D8AC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2E0C07-F264-4306-A98E-190F5FAF7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FDC23C-6155-44E4-A9B6-E3AB09BC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5C1BE-1D2A-4199-9DB8-D1408AE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8767-88FE-485D-9616-9512C47F126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DFBF3D-6143-4799-95D4-915822D9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B25F9C-1C76-422E-B52C-6362487D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3A0A-3F52-4644-A29C-FF9CF0303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62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CDE17-7EF6-4BFD-9519-B8703451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44022-F35B-4B5C-9FE8-3604530A4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D0B7B7-A07F-4FC8-A291-2F8356557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4F3837-C573-46A4-826B-DA85E0F3A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9B33D4-97FF-4357-A4AF-F50D7B86C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7E9A9D-3712-4EA1-A310-17028404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8767-88FE-485D-9616-9512C47F126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6C57F4-80DF-4899-8EF3-C9CEC952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592A01-B84E-4E44-AE6C-173B6F9F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3A0A-3F52-4644-A29C-FF9CF0303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20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3D77E-8BB3-451E-83D6-6B732A41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7BB154-6B64-406B-B9DA-CA4931BC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8767-88FE-485D-9616-9512C47F126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261664-46AF-4826-A5DC-0F0A5699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1846BE-E0CA-4389-882C-C021B4C6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3A0A-3F52-4644-A29C-FF9CF0303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06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01C3E6-5926-4BB2-88F1-73CB752E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8767-88FE-485D-9616-9512C47F126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25B9DE-C893-46E1-8C71-70D8904F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9F2CA7-52A9-4B13-86CA-EC41C30C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3A0A-3F52-4644-A29C-FF9CF0303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32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937C5-A985-49FA-A649-516B2A69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DDD27-77B0-40E7-8C37-61266552D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F807F7-2101-4FEB-813F-00AB5FD88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A44F04-F5B2-4801-A02B-E975096A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8767-88FE-485D-9616-9512C47F126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9CEE71-375D-4904-9D6C-54F94B7E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B36C05-4944-4104-B588-B6A87E4C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3A0A-3F52-4644-A29C-FF9CF0303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6DF82-1E52-4E8C-A6AC-9575294B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4872E8-F1CC-4265-9A44-98BAAC3EE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38366A-A2B8-4285-9099-DD3AA33C6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E7AE8E-B151-47C7-8417-B78C4E71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8767-88FE-485D-9616-9512C47F126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9E2065-3335-4B41-8A93-940C33F0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981CC7-85D0-4724-A9CE-7766D86A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3A0A-3F52-4644-A29C-FF9CF0303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21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6F2EBA-3F78-4AED-B16E-18D598A6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E7C868-288F-4088-B6D9-DC2687FD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CAD9E0-A775-45A8-90A2-5D0E4B5A3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A8767-88FE-485D-9616-9512C47F126D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3EADD-18BF-40BA-92D2-2BAF98D0F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9EE8B-FB94-4EFB-8AF0-30BE610FE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3A0A-3F52-4644-A29C-FF9CF0303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85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FEB217B-1A57-49C7-AB78-E7B77EBA9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34" y="1743075"/>
            <a:ext cx="9147791" cy="4436052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A50CB20-79F5-4482-A823-1595C501F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307" y="1743075"/>
            <a:ext cx="1551709" cy="620857"/>
          </a:xfrm>
        </p:spPr>
        <p:txBody>
          <a:bodyPr/>
          <a:lstStyle/>
          <a:p>
            <a:r>
              <a:rPr lang="pt-BR" dirty="0"/>
              <a:t>D = 3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5BCA437-5C4C-49CE-9B92-A67E19D1A387}"/>
              </a:ext>
            </a:extLst>
          </p:cNvPr>
          <p:cNvSpPr txBox="1">
            <a:spLocks/>
          </p:cNvSpPr>
          <p:nvPr/>
        </p:nvSpPr>
        <p:spPr>
          <a:xfrm>
            <a:off x="665017" y="3215553"/>
            <a:ext cx="1551709" cy="62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 = 5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450B0B63-2DBF-4929-86D5-49365C3443FC}"/>
              </a:ext>
            </a:extLst>
          </p:cNvPr>
          <p:cNvSpPr txBox="1">
            <a:spLocks/>
          </p:cNvSpPr>
          <p:nvPr/>
        </p:nvSpPr>
        <p:spPr>
          <a:xfrm>
            <a:off x="2923307" y="3215553"/>
            <a:ext cx="1551709" cy="62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 </a:t>
            </a:r>
            <a:r>
              <a:rPr lang="pt-BR"/>
              <a:t>= 5</a:t>
            </a:r>
            <a:endParaRPr lang="pt-B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0A4B84B-4761-4BA5-935C-108F36F263FB}"/>
              </a:ext>
            </a:extLst>
          </p:cNvPr>
          <p:cNvSpPr txBox="1">
            <a:spLocks/>
          </p:cNvSpPr>
          <p:nvPr/>
        </p:nvSpPr>
        <p:spPr>
          <a:xfrm>
            <a:off x="2923308" y="4624389"/>
            <a:ext cx="1551709" cy="62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 = 3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6876490-8F27-4136-A6CA-B54641A6F044}"/>
              </a:ext>
            </a:extLst>
          </p:cNvPr>
          <p:cNvSpPr txBox="1">
            <a:spLocks/>
          </p:cNvSpPr>
          <p:nvPr/>
        </p:nvSpPr>
        <p:spPr>
          <a:xfrm>
            <a:off x="5320145" y="4003532"/>
            <a:ext cx="1551709" cy="62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 = 4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2F00F24-0367-40EC-A02C-5306697ED342}"/>
              </a:ext>
            </a:extLst>
          </p:cNvPr>
          <p:cNvSpPr txBox="1">
            <a:spLocks/>
          </p:cNvSpPr>
          <p:nvPr/>
        </p:nvSpPr>
        <p:spPr>
          <a:xfrm>
            <a:off x="5320144" y="2518498"/>
            <a:ext cx="1551709" cy="62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 = 6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BDFFF88-B955-41BF-AD30-0261955718CB}"/>
              </a:ext>
            </a:extLst>
          </p:cNvPr>
          <p:cNvSpPr txBox="1">
            <a:spLocks/>
          </p:cNvSpPr>
          <p:nvPr/>
        </p:nvSpPr>
        <p:spPr>
          <a:xfrm>
            <a:off x="7730836" y="3272269"/>
            <a:ext cx="1551709" cy="62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 = 8</a:t>
            </a:r>
          </a:p>
        </p:txBody>
      </p:sp>
    </p:spTree>
    <p:extLst>
      <p:ext uri="{BB962C8B-B14F-4D97-AF65-F5344CB8AC3E}">
        <p14:creationId xmlns:p14="http://schemas.microsoft.com/office/powerpoint/2010/main" val="1474892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Moraes Moraes</dc:creator>
  <cp:lastModifiedBy>Rodrigo Moraes Moraes</cp:lastModifiedBy>
  <cp:revision>2</cp:revision>
  <dcterms:created xsi:type="dcterms:W3CDTF">2020-09-18T01:41:30Z</dcterms:created>
  <dcterms:modified xsi:type="dcterms:W3CDTF">2020-09-18T02:03:42Z</dcterms:modified>
</cp:coreProperties>
</file>