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6"/>
  </p:notesMasterIdLst>
  <p:sldIdLst>
    <p:sldId id="256" r:id="rId3"/>
    <p:sldId id="257" r:id="rId4"/>
    <p:sldId id="265" r:id="rId5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7"/>
      <p:bold r:id="rId8"/>
      <p:italic r:id="rId9"/>
      <p:boldItalic r:id="rId10"/>
    </p:embeddedFont>
    <p:embeddedFont>
      <p:font typeface="Source Sans Pro Black" panose="020B0803030403020204" pitchFamily="34" charset="0"/>
      <p:bold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8D8C1F-0384-4FBA-B4A5-305A05AF50A6}" v="37" dt="2022-01-28T21:08:36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-42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Windows Live" clId="Web-{768D8C1F-0384-4FBA-B4A5-305A05AF50A6}"/>
    <pc:docChg chg="modSld">
      <pc:chgData name="Emilio Celso de Souza" userId="a1ab4e95ce03654a" providerId="Windows Live" clId="Web-{768D8C1F-0384-4FBA-B4A5-305A05AF50A6}" dt="2022-01-28T21:08:36.029" v="18" actId="20577"/>
      <pc:docMkLst>
        <pc:docMk/>
      </pc:docMkLst>
      <pc:sldChg chg="modSp">
        <pc:chgData name="Emilio Celso de Souza" userId="a1ab4e95ce03654a" providerId="Windows Live" clId="Web-{768D8C1F-0384-4FBA-B4A5-305A05AF50A6}" dt="2022-01-28T21:07:57.293" v="6" actId="20577"/>
        <pc:sldMkLst>
          <pc:docMk/>
          <pc:sldMk cId="0" sldId="257"/>
        </pc:sldMkLst>
        <pc:spChg chg="mod">
          <ac:chgData name="Emilio Celso de Souza" userId="a1ab4e95ce03654a" providerId="Windows Live" clId="Web-{768D8C1F-0384-4FBA-B4A5-305A05AF50A6}" dt="2022-01-28T21:07:57.293" v="6" actId="20577"/>
          <ac:spMkLst>
            <pc:docMk/>
            <pc:sldMk cId="0" sldId="257"/>
            <ac:spMk id="38" creationId="{00000000-0000-0000-0000-000000000000}"/>
          </ac:spMkLst>
        </pc:spChg>
      </pc:sldChg>
      <pc:sldChg chg="modSp">
        <pc:chgData name="Emilio Celso de Souza" userId="a1ab4e95ce03654a" providerId="Windows Live" clId="Web-{768D8C1F-0384-4FBA-B4A5-305A05AF50A6}" dt="2022-01-28T21:08:36.029" v="18" actId="20577"/>
        <pc:sldMkLst>
          <pc:docMk/>
          <pc:sldMk cId="3732584841" sldId="265"/>
        </pc:sldMkLst>
        <pc:spChg chg="mod">
          <ac:chgData name="Emilio Celso de Souza" userId="a1ab4e95ce03654a" providerId="Windows Live" clId="Web-{768D8C1F-0384-4FBA-B4A5-305A05AF50A6}" dt="2022-01-28T21:08:36.029" v="18" actId="20577"/>
          <ac:spMkLst>
            <pc:docMk/>
            <pc:sldMk cId="3732584841" sldId="265"/>
            <ac:spMk id="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blobs/storage-quickstart-blobs-dot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152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Desafio do módulo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Desafio do módulo – implementação de uma aplicação Web no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1522829"/>
            <a:ext cx="8432800" cy="302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Nesta aula apresentaremos a proposta de um projeto a ser elaborada como desafio do módulo. Trata-se de uma aplicação web com acesso a banco de dados e </a:t>
            </a:r>
            <a:r>
              <a:rPr lang="pt-BR" sz="16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storage</a:t>
            </a: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lvl="0"/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pt-BR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Descrição</a:t>
            </a:r>
          </a:p>
          <a:p>
            <a:pPr lvl="0"/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Criar um projeto contendo uma Aplicação Web, uma Web API e um banco de dados </a:t>
            </a:r>
            <a:r>
              <a:rPr lang="pt-BR" sz="16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</a:t>
            </a: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Azure. 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 aplicação deverão ser incluídas imagens armazenadas no Azure </a:t>
            </a:r>
            <a:r>
              <a:rPr lang="pt-BR" sz="16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Blob</a:t>
            </a: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pt-BR" sz="16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Storage</a:t>
            </a: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 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Todos os recursos deverão ser hospedados no Azure em um mesmo </a:t>
            </a:r>
            <a:r>
              <a:rPr lang="pt-BR" sz="16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Resource</a:t>
            </a: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pt-BR" sz="16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</a:t>
            </a: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acesso ao banco de dados deverá ser realizado pela API. A aplicação web servirá como Front End.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Como tarefa de pesquisa, incluir um recurso para realizar upload de imagens, que posteriormente serão exibidas na aplicação.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Desafio do módulo – implementação de uma aplicação Web no </a:t>
            </a:r>
            <a:r>
              <a:rPr lang="pt-BR" sz="2700" b="1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1522829"/>
            <a:ext cx="8432800" cy="25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a inclusão das imagens, pesquisar as classes:</a:t>
            </a:r>
          </a:p>
          <a:p>
            <a:pPr lvl="0"/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pt-BR" sz="16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BlobServiceClient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pt-BR" sz="16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BlobContainerClient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pt-BR" sz="1600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BlobClient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Estas classes fazem parte da biblioteca .NET v12, e no link abaixo serão encontrados os recursos necessários: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https://docs.microsoft.com/en-us/azure/storage/blobs/storage-quickstart-blobs-dotnet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325848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153</Words>
  <Application>Microsoft Office PowerPoint</Application>
  <PresentationFormat>Apresentação na tela (16:9)</PresentationFormat>
  <Paragraphs>22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Simple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Emilio Celso de Souza</cp:lastModifiedBy>
  <cp:revision>19</cp:revision>
  <dcterms:modified xsi:type="dcterms:W3CDTF">2022-01-28T21:08:40Z</dcterms:modified>
</cp:coreProperties>
</file>