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Source Sans Pro Black" charset="0"/>
      <p:bold r:id="rId7"/>
      <p:boldItalic r:id="rId8"/>
    </p:embeddedFont>
    <p:embeddedFont>
      <p:font typeface="Source Sans Pro SemiBold" charset="0"/>
      <p:regular r:id="rId9"/>
      <p:bold r:id="rId10"/>
      <p:italic r:id="rId11"/>
      <p:boldItalic r:id="rId12"/>
    </p:embeddedFont>
    <p:embeddedFont>
      <p:font typeface="Source Sans Pr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426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Azure CLI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3" name="Google Shape;143;p34"/>
          <p:cNvSpPr txBox="1"/>
          <p:nvPr/>
        </p:nvSpPr>
        <p:spPr>
          <a:xfrm>
            <a:off x="384844" y="1186388"/>
            <a:ext cx="4736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Exemplos de </a:t>
            </a:r>
            <a:r>
              <a:rPr lang="en" sz="1800" dirty="0" smtClean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comandos do Azure CLI</a:t>
            </a:r>
            <a:endParaRPr sz="1800" dirty="0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</a:t>
            </a:r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CLI – </a:t>
            </a:r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aplicação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151;p35"/>
          <p:cNvSpPr txBox="1"/>
          <p:nvPr/>
        </p:nvSpPr>
        <p:spPr>
          <a:xfrm>
            <a:off x="346369" y="901115"/>
            <a:ext cx="8432800" cy="351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</a:t>
            </a:r>
            <a:r>
              <a:rPr lang="pt-BR" sz="160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</a:t>
            </a:r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pt-BR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 </a:t>
            </a:r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é uma ferramenta contendo comandos executados por meio de linhas de comando – </a:t>
            </a:r>
            <a:r>
              <a:rPr lang="pt-BR" sz="160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command</a:t>
            </a:r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pt-BR" sz="160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</a:t>
            </a:r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interface (CLI).</a:t>
            </a:r>
          </a:p>
          <a:p>
            <a:pPr lvl="0"/>
            <a:endParaRPr lang="pt-BR"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uso do </a:t>
            </a:r>
            <a:r>
              <a:rPr lang="pt-BR" sz="160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</a:t>
            </a:r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CLI permite agilidade e automação no processo de gerenciamento de recursos.</a:t>
            </a:r>
          </a:p>
          <a:p>
            <a:pPr lvl="0"/>
            <a:endParaRPr lang="pt-BR"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Podemos aplicar os comandos do </a:t>
            </a:r>
            <a:r>
              <a:rPr lang="pt-BR" sz="160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</a:t>
            </a:r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CLI em dois ambientes:</a:t>
            </a:r>
          </a:p>
          <a:p>
            <a:pPr lvl="0"/>
            <a:endParaRPr lang="pt-BR"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>
              <a:buFontTx/>
              <a:buChar char="-"/>
            </a:pPr>
            <a:r>
              <a:rPr lang="pt-BR" sz="160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</a:t>
            </a:r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Shell (disponível no portal)</a:t>
            </a:r>
          </a:p>
          <a:p>
            <a:pPr marL="342900" lvl="0" indent="-342900">
              <a:buFontTx/>
              <a:buChar char="-"/>
            </a:pPr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 (nosso ambiente individual)</a:t>
            </a:r>
          </a:p>
          <a:p>
            <a:pPr marL="342900" lvl="0" indent="-342900">
              <a:buFontTx/>
              <a:buChar char="-"/>
            </a:pPr>
            <a:endParaRPr lang="pt-BR"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executar os comandos localmente é necessário obter o </a:t>
            </a:r>
            <a:r>
              <a:rPr lang="pt-BR" sz="160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</a:t>
            </a:r>
            <a:r>
              <a:rPr lang="pt-BR" sz="16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CLI por download:</a:t>
            </a:r>
          </a:p>
          <a:p>
            <a:pPr lvl="0"/>
            <a:endParaRPr lang="pt-BR"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</a:t>
            </a:r>
            <a:r>
              <a:rPr lang="pt-BR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://</a:t>
            </a:r>
            <a:r>
              <a:rPr lang="pt-BR" sz="160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docs.microsoft.com/en-us/cli/azure/install-azure-cli?view=azure-cli-latest</a:t>
            </a:r>
            <a:endParaRPr lang="pt-BR" sz="1600" smtClean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</a:t>
            </a:r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CLI – exemplos de grupos, subgrupos e atributos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251520" y="134060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az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683568" y="1355969"/>
            <a:ext cx="114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account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1907704" y="137133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show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2771800" y="134060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--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subscription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4499992" y="13406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&lt;ID da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subscription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&gt;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253792" y="2131350"/>
            <a:ext cx="57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az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683568" y="2146715"/>
            <a:ext cx="10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group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7" name="CaixaDeTexto 116"/>
          <p:cNvSpPr txBox="1"/>
          <p:nvPr/>
        </p:nvSpPr>
        <p:spPr>
          <a:xfrm>
            <a:off x="1619672" y="21620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create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2627784" y="2131350"/>
            <a:ext cx="1293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--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name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3707904" y="213135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&lt;nome&gt;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4655672" y="2122046"/>
            <a:ext cx="128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--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location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5868144" y="212204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&lt;local&gt;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251520" y="2971334"/>
            <a:ext cx="57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az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683568" y="2986699"/>
            <a:ext cx="20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appservice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plan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24" name="CaixaDeTexto 123"/>
          <p:cNvSpPr txBox="1"/>
          <p:nvPr/>
        </p:nvSpPr>
        <p:spPr>
          <a:xfrm>
            <a:off x="2627784" y="2993968"/>
            <a:ext cx="98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create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3419872" y="2971334"/>
            <a:ext cx="1293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--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name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4427984" y="297133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&lt;nome&gt;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5378966" y="2962030"/>
            <a:ext cx="200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--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resource-group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7287746" y="2989738"/>
            <a:ext cx="146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&lt;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resource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&gt;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2893149" y="3257330"/>
            <a:ext cx="83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--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sku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3741312" y="3257330"/>
            <a:ext cx="216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&lt;FREE, F1, S1, ...&gt; 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31" name="CaixaDeTexto 130"/>
          <p:cNvSpPr txBox="1"/>
          <p:nvPr/>
        </p:nvSpPr>
        <p:spPr>
          <a:xfrm>
            <a:off x="251520" y="4100374"/>
            <a:ext cx="57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az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790474" y="4115739"/>
            <a:ext cx="119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webapp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33" name="CaixaDeTexto 132"/>
          <p:cNvSpPr txBox="1"/>
          <p:nvPr/>
        </p:nvSpPr>
        <p:spPr>
          <a:xfrm>
            <a:off x="1907704" y="4131104"/>
            <a:ext cx="89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create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34" name="CaixaDeTexto 133"/>
          <p:cNvSpPr txBox="1"/>
          <p:nvPr/>
        </p:nvSpPr>
        <p:spPr>
          <a:xfrm>
            <a:off x="2771800" y="4142172"/>
            <a:ext cx="106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--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name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3779912" y="4142172"/>
            <a:ext cx="1082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&lt;nome&gt;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4730894" y="4110234"/>
            <a:ext cx="200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--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resource-group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37" name="CaixaDeTexto 136"/>
          <p:cNvSpPr txBox="1"/>
          <p:nvPr/>
        </p:nvSpPr>
        <p:spPr>
          <a:xfrm>
            <a:off x="6783690" y="4142172"/>
            <a:ext cx="146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&lt;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resource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&gt;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38" name="CaixaDeTexto 137"/>
          <p:cNvSpPr txBox="1"/>
          <p:nvPr/>
        </p:nvSpPr>
        <p:spPr>
          <a:xfrm>
            <a:off x="2833458" y="4422214"/>
            <a:ext cx="88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--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plan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39" name="CaixaDeTexto 138"/>
          <p:cNvSpPr txBox="1"/>
          <p:nvPr/>
        </p:nvSpPr>
        <p:spPr>
          <a:xfrm>
            <a:off x="3779912" y="4422214"/>
            <a:ext cx="178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&lt;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service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 </a:t>
            </a:r>
            <a:r>
              <a:rPr kumimoji="0" lang="pt-B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plan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</a:rPr>
              <a:t>&gt; 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140" name="CaixaDeTexto 139"/>
          <p:cNvSpPr txBox="1"/>
          <p:nvPr/>
        </p:nvSpPr>
        <p:spPr>
          <a:xfrm>
            <a:off x="251520" y="1043280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# exibindo dados de uma conta (</a:t>
            </a:r>
            <a:r>
              <a:rPr kumimoji="0" lang="pt-B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subscription</a:t>
            </a: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)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</a:endParaRPr>
          </a:p>
        </p:txBody>
      </p:sp>
      <p:sp>
        <p:nvSpPr>
          <p:cNvPr id="141" name="CaixaDeTexto 140"/>
          <p:cNvSpPr txBox="1"/>
          <p:nvPr/>
        </p:nvSpPr>
        <p:spPr>
          <a:xfrm>
            <a:off x="251520" y="187408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# criando um </a:t>
            </a:r>
            <a:r>
              <a:rPr kumimoji="0" lang="pt-B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resource</a:t>
            </a: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 </a:t>
            </a:r>
            <a:r>
              <a:rPr kumimoji="0" lang="pt-B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group</a:t>
            </a:r>
            <a:endParaRPr kumimoji="0" lang="pt-BR" b="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</a:endParaRPr>
          </a:p>
        </p:txBody>
      </p:sp>
      <p:sp>
        <p:nvSpPr>
          <p:cNvPr id="142" name="CaixaDeTexto 141"/>
          <p:cNvSpPr txBox="1"/>
          <p:nvPr/>
        </p:nvSpPr>
        <p:spPr>
          <a:xfrm>
            <a:off x="251520" y="2704776"/>
            <a:ext cx="512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# criando um </a:t>
            </a:r>
            <a:r>
              <a:rPr kumimoji="0" lang="pt-B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service</a:t>
            </a: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 </a:t>
            </a:r>
            <a:r>
              <a:rPr kumimoji="0" lang="pt-B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plan</a:t>
            </a: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 em um </a:t>
            </a:r>
            <a:r>
              <a:rPr kumimoji="0" lang="pt-B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resource</a:t>
            </a: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 </a:t>
            </a:r>
            <a:r>
              <a:rPr kumimoji="0" lang="pt-B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group</a:t>
            </a:r>
            <a:endParaRPr kumimoji="0" lang="pt-BR" b="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</a:endParaRPr>
          </a:p>
        </p:txBody>
      </p:sp>
      <p:sp>
        <p:nvSpPr>
          <p:cNvPr id="143" name="CaixaDeTexto 142"/>
          <p:cNvSpPr txBox="1"/>
          <p:nvPr/>
        </p:nvSpPr>
        <p:spPr>
          <a:xfrm>
            <a:off x="323528" y="3852980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# criando uma web </a:t>
            </a:r>
            <a:r>
              <a:rPr kumimoji="0" lang="pt-B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</a:rPr>
              <a:t>app</a:t>
            </a:r>
            <a:endParaRPr kumimoji="0" lang="pt-BR" b="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4263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196</Words>
  <Application>Microsoft Office PowerPoint</Application>
  <PresentationFormat>Apresentação na tela (16:9)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Source Sans Pro Black</vt:lpstr>
      <vt:lpstr>Source Sans Pro SemiBold</vt:lpstr>
      <vt:lpstr>Source Sans Pro</vt:lpstr>
      <vt:lpstr>Simple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3</cp:revision>
  <dcterms:modified xsi:type="dcterms:W3CDTF">2022-01-27T16:52:31Z</dcterms:modified>
</cp:coreProperties>
</file>