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7"/>
  </p:notesMasterIdLst>
  <p:sldIdLst>
    <p:sldId id="256" r:id="rId3"/>
    <p:sldId id="257" r:id="rId4"/>
    <p:sldId id="263" r:id="rId5"/>
    <p:sldId id="264" r:id="rId6"/>
  </p:sldIdLst>
  <p:sldSz cx="9144000" cy="5143500" type="screen16x9"/>
  <p:notesSz cx="6858000" cy="9144000"/>
  <p:embeddedFontLst>
    <p:embeddedFont>
      <p:font typeface="Source Sans Pro Black" panose="020B0604020202020204" charset="0"/>
      <p:bold r:id="rId8"/>
      <p:boldItalic r:id="rId9"/>
    </p:embeddedFont>
    <p:embeddedFont>
      <p:font typeface="Source Sans Pr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3" d="100"/>
          <a:sy n="103" d="100"/>
        </p:scale>
        <p:origin x="-426" y="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32425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894a2ffa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894a2ffa0_0_2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e894a2ffa0_0_2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6869" y="85381"/>
            <a:ext cx="334725" cy="3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6869" y="85381"/>
            <a:ext cx="334725" cy="3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027840" y="1027341"/>
            <a:ext cx="5142114" cy="3090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700" y="4036294"/>
            <a:ext cx="2379750" cy="8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4"/>
          <p:cNvSpPr txBox="1"/>
          <p:nvPr/>
        </p:nvSpPr>
        <p:spPr>
          <a:xfrm>
            <a:off x="384844" y="355238"/>
            <a:ext cx="4736400" cy="221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 dirty="0" smtClean="0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Extensões do Visual Studio </a:t>
            </a:r>
            <a:r>
              <a:rPr lang="pt-BR" sz="4500" dirty="0" err="1" smtClean="0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Code</a:t>
            </a:r>
            <a:r>
              <a:rPr lang="pt-BR" sz="4500" dirty="0" smtClean="0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 para </a:t>
            </a:r>
            <a:r>
              <a:rPr lang="pt-BR" sz="4500" dirty="0" err="1" smtClean="0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Azure</a:t>
            </a:r>
            <a:endParaRPr sz="4500" dirty="0">
              <a:solidFill>
                <a:schemeClr val="lt1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Extensões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28;p41"/>
          <p:cNvSpPr txBox="1"/>
          <p:nvPr/>
        </p:nvSpPr>
        <p:spPr>
          <a:xfrm>
            <a:off x="341745" y="867047"/>
            <a:ext cx="7970982" cy="3762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 Visual Studio Code é uma das principais ferramentas usadas no desenvolvimento de aplicações para Azure.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 tal, devemos adicionar algumas extensões importantes: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 smtClean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/>
            <a:r>
              <a:rPr lang="en" sz="16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C#</a:t>
            </a:r>
          </a:p>
          <a:p>
            <a:pPr lvl="0"/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Requerida por algumas extensões do Azure Tools, que permitem o desenvolvimento de aplicações baseadas no C#.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b="1" dirty="0" smtClean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Azure Tools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inclui as principais extensões: Azure </a:t>
            </a:r>
            <a:r>
              <a:rPr lang="pt-BR" sz="1600" dirty="0" err="1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</a:t>
            </a:r>
            <a:r>
              <a:rPr lang="en" sz="1600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Service, Azure Functions, Azure Storage, Azure Databases, Azure Virtual Machines, e muitas outras.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C# Extensions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Auxilia na criação de classes e interfaces</a:t>
            </a: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Extensões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28;p41"/>
          <p:cNvSpPr txBox="1"/>
          <p:nvPr/>
        </p:nvSpPr>
        <p:spPr>
          <a:xfrm>
            <a:off x="341745" y="867047"/>
            <a:ext cx="7970982" cy="1546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Azure Login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Usada na conexão com uma subscription no Azure, especialmente quando se deseja publicar uma aplicação no Azure.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.NET Install Tools for Extensions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Auxilia no desenvolvimento de recursos do .NET Core</a:t>
            </a: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51123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Extensões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28;p41"/>
          <p:cNvSpPr txBox="1"/>
          <p:nvPr/>
        </p:nvSpPr>
        <p:spPr>
          <a:xfrm>
            <a:off x="341745" y="867047"/>
            <a:ext cx="7970982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Uma vez que as extensões estejam instaladas, seu acesso será realizado através do ícone do Azure, disponibilizado no editor: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342" y="1727635"/>
            <a:ext cx="1945606" cy="2788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327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Educato YELLOW ORANGE">
      <a:dk1>
        <a:srgbClr val="4B4A4B"/>
      </a:dk1>
      <a:lt1>
        <a:srgbClr val="FFFFFF"/>
      </a:lt1>
      <a:dk2>
        <a:srgbClr val="4B4B4B"/>
      </a:dk2>
      <a:lt2>
        <a:srgbClr val="E7E6E6"/>
      </a:lt2>
      <a:accent1>
        <a:srgbClr val="F9AF17"/>
      </a:accent1>
      <a:accent2>
        <a:srgbClr val="F4C86A"/>
      </a:accent2>
      <a:accent3>
        <a:srgbClr val="FFE5AC"/>
      </a:accent3>
      <a:accent4>
        <a:srgbClr val="F9B351"/>
      </a:accent4>
      <a:accent5>
        <a:srgbClr val="B26200"/>
      </a:accent5>
      <a:accent6>
        <a:srgbClr val="9954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153</Words>
  <Application>Microsoft Office PowerPoint</Application>
  <PresentationFormat>Apresentação na tela (16:9)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Source Sans Pro Black</vt:lpstr>
      <vt:lpstr>Source Sans Pro</vt:lpstr>
      <vt:lpstr>Simple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Emilio Celso de Souza</dc:creator>
  <cp:lastModifiedBy>Emilio Celso de Souza</cp:lastModifiedBy>
  <cp:revision>9</cp:revision>
  <dcterms:modified xsi:type="dcterms:W3CDTF">2022-01-28T14:40:14Z</dcterms:modified>
</cp:coreProperties>
</file>