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Source Sans Pro Black" charset="0"/>
      <p:bold r:id="rId11"/>
      <p:boldItalic r:id="rId12"/>
    </p:embeddedFont>
    <p:embeddedFont>
      <p:font typeface="Source Sans Pro SemiBold" charset="0"/>
      <p:regular r:id="rId13"/>
      <p:bold r:id="rId14"/>
      <p:italic r:id="rId15"/>
      <p:boldItalic r:id="rId16"/>
    </p:embeddedFont>
    <p:embeddedFont>
      <p:font typeface="Source Sans Pr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</a:t>
            </a:r>
            <a:r>
              <a:rPr lang="en" sz="4500" dirty="0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Storage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3" name="Google Shape;143;p34"/>
          <p:cNvSpPr txBox="1"/>
          <p:nvPr/>
        </p:nvSpPr>
        <p:spPr>
          <a:xfrm>
            <a:off x="384844" y="1186388"/>
            <a:ext cx="4736400" cy="9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Redundância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Storage Account, Container, Blob</a:t>
            </a:r>
            <a:endParaRPr sz="1800" dirty="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Redundância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redundância no Azure Storage refere-se ao critério atribuído ao recurso para permitir suas réplicas. Os padrões de redundância são apresentados a seguir</a:t>
            </a:r>
            <a:r>
              <a:rPr lang="en" sz="11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28;p41"/>
          <p:cNvSpPr txBox="1"/>
          <p:nvPr/>
        </p:nvSpPr>
        <p:spPr>
          <a:xfrm>
            <a:off x="374077" y="1499719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LRS – Locally-redundant storage</a:t>
            </a:r>
            <a:r>
              <a:rPr lang="en" sz="11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64" y="2128982"/>
            <a:ext cx="2159144" cy="225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Redundância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28;p41"/>
          <p:cNvSpPr txBox="1"/>
          <p:nvPr/>
        </p:nvSpPr>
        <p:spPr>
          <a:xfrm>
            <a:off x="374077" y="1093335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</a:t>
            </a: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 – Zone-redundant storage</a:t>
            </a:r>
            <a:r>
              <a:rPr lang="en" sz="11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08" y="1558501"/>
            <a:ext cx="3051319" cy="303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7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Redundância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28;p41"/>
          <p:cNvSpPr txBox="1"/>
          <p:nvPr/>
        </p:nvSpPr>
        <p:spPr>
          <a:xfrm>
            <a:off x="374077" y="1093335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GRS – Geo-redundant storage</a:t>
            </a:r>
            <a:r>
              <a:rPr lang="en" sz="11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83" y="1804123"/>
            <a:ext cx="6067569" cy="24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Redundância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28;p41"/>
          <p:cNvSpPr txBox="1"/>
          <p:nvPr/>
        </p:nvSpPr>
        <p:spPr>
          <a:xfrm>
            <a:off x="374077" y="1093335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GZRS – Geo-zone-redundant storage</a:t>
            </a:r>
            <a:r>
              <a:rPr lang="en" sz="11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56" y="1523367"/>
            <a:ext cx="4969159" cy="28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74077" y="4499186"/>
            <a:ext cx="8400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Fonte: https</a:t>
            </a:r>
            <a:r>
              <a:rPr lang="pt-BR" dirty="0"/>
              <a:t>://docs.microsoft.com/en-us/azure/storage/common/storage-redundancy</a:t>
            </a:r>
          </a:p>
        </p:txBody>
      </p:sp>
    </p:spTree>
    <p:extLst>
      <p:ext uri="{BB962C8B-B14F-4D97-AF65-F5344CB8AC3E}">
        <p14:creationId xmlns:p14="http://schemas.microsoft.com/office/powerpoint/2010/main" val="40300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28;p41"/>
          <p:cNvSpPr txBox="1"/>
          <p:nvPr/>
        </p:nvSpPr>
        <p:spPr>
          <a:xfrm>
            <a:off x="374077" y="1896899"/>
            <a:ext cx="7970982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V2 – </a:t>
            </a: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usado na maior parte das aplicações. Otimizada para conter imagens, vídeos, documentos, etc</a:t>
            </a: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Premium – </a:t>
            </a: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usado nos cenários em que a troca de arquivos, mesmo em diferentes locais na mesma rede, requeira alta performance</a:t>
            </a: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1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328;p41"/>
          <p:cNvSpPr txBox="1"/>
          <p:nvPr/>
        </p:nvSpPr>
        <p:spPr>
          <a:xfrm>
            <a:off x="341745" y="867047"/>
            <a:ext cx="7970982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performance se refere ao padrão de disponibilidade do storage.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Temos dois padrões;</a:t>
            </a: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464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</a:t>
            </a:r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sz="2700" b="1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Account</a:t>
            </a:r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Container, </a:t>
            </a:r>
            <a:r>
              <a:rPr lang="pt-BR" sz="2700" b="1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328;p41"/>
          <p:cNvSpPr txBox="1"/>
          <p:nvPr/>
        </p:nvSpPr>
        <p:spPr>
          <a:xfrm>
            <a:off x="341745" y="867047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Representam os elementos de um Blob Storage.</a:t>
            </a:r>
            <a:endParaRPr sz="11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2" y="1756930"/>
            <a:ext cx="3849947" cy="129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41745" y="3954213"/>
            <a:ext cx="843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Fonte: https</a:t>
            </a:r>
            <a:r>
              <a:rPr lang="pt-BR" dirty="0"/>
              <a:t>://docs.microsoft.com/en-us/azure/storage/blobs/storage-blobs-introduction</a:t>
            </a:r>
          </a:p>
        </p:txBody>
      </p:sp>
    </p:spTree>
    <p:extLst>
      <p:ext uri="{BB962C8B-B14F-4D97-AF65-F5344CB8AC3E}">
        <p14:creationId xmlns:p14="http://schemas.microsoft.com/office/powerpoint/2010/main" val="562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Office PowerPoint</Application>
  <PresentationFormat>Apresentação na tela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Source Sans Pro Black</vt:lpstr>
      <vt:lpstr>Source Sans Pro SemiBold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5</cp:revision>
  <dcterms:modified xsi:type="dcterms:W3CDTF">2022-01-27T16:44:59Z</dcterms:modified>
</cp:coreProperties>
</file>