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6"/>
  </p:notesMasterIdLst>
  <p:sldIdLst>
    <p:sldId id="256" r:id="rId3"/>
    <p:sldId id="257" r:id="rId4"/>
    <p:sldId id="269" r:id="rId5"/>
  </p:sldIdLst>
  <p:sldSz cx="9144000" cy="5143500" type="screen16x9"/>
  <p:notesSz cx="6858000" cy="9144000"/>
  <p:embeddedFontLst>
    <p:embeddedFont>
      <p:font typeface="Source Sans Pro" panose="020B0503030403020204" pitchFamily="34" charset="0"/>
      <p:regular r:id="rId7"/>
      <p:bold r:id="rId8"/>
      <p:italic r:id="rId9"/>
      <p:boldItalic r:id="rId10"/>
    </p:embeddedFont>
    <p:embeddedFont>
      <p:font typeface="Source Sans Pro Black" panose="020B0803030403020204" pitchFamily="34" charset="0"/>
      <p:bold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o Celso de Souza" userId="a1ab4e95ce03654a" providerId="LiveId" clId="{B36FAF3E-A042-4B9E-8908-AFEF61B21FFD}"/>
    <pc:docChg chg="addSld delSld modSld">
      <pc:chgData name="Emilio Celso de Souza" userId="a1ab4e95ce03654a" providerId="LiveId" clId="{B36FAF3E-A042-4B9E-8908-AFEF61B21FFD}" dt="2022-05-02T01:45:52.624" v="908" actId="47"/>
      <pc:docMkLst>
        <pc:docMk/>
      </pc:docMkLst>
      <pc:sldChg chg="modSp mod">
        <pc:chgData name="Emilio Celso de Souza" userId="a1ab4e95ce03654a" providerId="LiveId" clId="{B36FAF3E-A042-4B9E-8908-AFEF61B21FFD}" dt="2022-05-02T01:35:54.781" v="56" actId="20577"/>
        <pc:sldMkLst>
          <pc:docMk/>
          <pc:sldMk cId="0" sldId="256"/>
        </pc:sldMkLst>
        <pc:spChg chg="mod">
          <ac:chgData name="Emilio Celso de Souza" userId="a1ab4e95ce03654a" providerId="LiveId" clId="{B36FAF3E-A042-4B9E-8908-AFEF61B21FFD}" dt="2022-05-02T01:35:54.781" v="56" actId="20577"/>
          <ac:spMkLst>
            <pc:docMk/>
            <pc:sldMk cId="0" sldId="256"/>
            <ac:spMk id="142" creationId="{00000000-0000-0000-0000-000000000000}"/>
          </ac:spMkLst>
        </pc:spChg>
      </pc:sldChg>
      <pc:sldChg chg="modSp mod">
        <pc:chgData name="Emilio Celso de Souza" userId="a1ab4e95ce03654a" providerId="LiveId" clId="{B36FAF3E-A042-4B9E-8908-AFEF61B21FFD}" dt="2022-05-02T01:42:09.300" v="740" actId="6549"/>
        <pc:sldMkLst>
          <pc:docMk/>
          <pc:sldMk cId="0" sldId="257"/>
        </pc:sldMkLst>
        <pc:spChg chg="mod">
          <ac:chgData name="Emilio Celso de Souza" userId="a1ab4e95ce03654a" providerId="LiveId" clId="{B36FAF3E-A042-4B9E-8908-AFEF61B21FFD}" dt="2022-05-02T01:42:09.300" v="740" actId="6549"/>
          <ac:spMkLst>
            <pc:docMk/>
            <pc:sldMk cId="0" sldId="257"/>
            <ac:spMk id="38" creationId="{00000000-0000-0000-0000-000000000000}"/>
          </ac:spMkLst>
        </pc:spChg>
        <pc:spChg chg="mod">
          <ac:chgData name="Emilio Celso de Souza" userId="a1ab4e95ce03654a" providerId="LiveId" clId="{B36FAF3E-A042-4B9E-8908-AFEF61B21FFD}" dt="2022-05-02T01:36:09.573" v="75" actId="6549"/>
          <ac:spMkLst>
            <pc:docMk/>
            <pc:sldMk cId="0" sldId="257"/>
            <ac:spMk id="151" creationId="{00000000-0000-0000-0000-000000000000}"/>
          </ac:spMkLst>
        </pc:spChg>
      </pc:sldChg>
      <pc:sldChg chg="del">
        <pc:chgData name="Emilio Celso de Souza" userId="a1ab4e95ce03654a" providerId="LiveId" clId="{B36FAF3E-A042-4B9E-8908-AFEF61B21FFD}" dt="2022-05-02T01:45:49.655" v="905" actId="47"/>
        <pc:sldMkLst>
          <pc:docMk/>
          <pc:sldMk cId="3375611444" sldId="265"/>
        </pc:sldMkLst>
      </pc:sldChg>
      <pc:sldChg chg="del">
        <pc:chgData name="Emilio Celso de Souza" userId="a1ab4e95ce03654a" providerId="LiveId" clId="{B36FAF3E-A042-4B9E-8908-AFEF61B21FFD}" dt="2022-05-02T01:45:50.327" v="906" actId="47"/>
        <pc:sldMkLst>
          <pc:docMk/>
          <pc:sldMk cId="2671219944" sldId="266"/>
        </pc:sldMkLst>
      </pc:sldChg>
      <pc:sldChg chg="del">
        <pc:chgData name="Emilio Celso de Souza" userId="a1ab4e95ce03654a" providerId="LiveId" clId="{B36FAF3E-A042-4B9E-8908-AFEF61B21FFD}" dt="2022-05-02T01:45:50.968" v="907" actId="47"/>
        <pc:sldMkLst>
          <pc:docMk/>
          <pc:sldMk cId="3720803532" sldId="267"/>
        </pc:sldMkLst>
      </pc:sldChg>
      <pc:sldChg chg="del">
        <pc:chgData name="Emilio Celso de Souza" userId="a1ab4e95ce03654a" providerId="LiveId" clId="{B36FAF3E-A042-4B9E-8908-AFEF61B21FFD}" dt="2022-05-02T01:45:52.624" v="908" actId="47"/>
        <pc:sldMkLst>
          <pc:docMk/>
          <pc:sldMk cId="3415694942" sldId="268"/>
        </pc:sldMkLst>
      </pc:sldChg>
      <pc:sldChg chg="addSp modSp add mod">
        <pc:chgData name="Emilio Celso de Souza" userId="a1ab4e95ce03654a" providerId="LiveId" clId="{B36FAF3E-A042-4B9E-8908-AFEF61B21FFD}" dt="2022-05-02T01:45:38.390" v="904" actId="20577"/>
        <pc:sldMkLst>
          <pc:docMk/>
          <pc:sldMk cId="4190450893" sldId="269"/>
        </pc:sldMkLst>
        <pc:spChg chg="add mod">
          <ac:chgData name="Emilio Celso de Souza" userId="a1ab4e95ce03654a" providerId="LiveId" clId="{B36FAF3E-A042-4B9E-8908-AFEF61B21FFD}" dt="2022-05-02T01:45:38.390" v="904" actId="20577"/>
          <ac:spMkLst>
            <pc:docMk/>
            <pc:sldMk cId="4190450893" sldId="269"/>
            <ac:spMk id="7" creationId="{7A6F92D8-5A75-4960-806C-370EA50000C2}"/>
          </ac:spMkLst>
        </pc:spChg>
        <pc:spChg chg="mod">
          <ac:chgData name="Emilio Celso de Souza" userId="a1ab4e95ce03654a" providerId="LiveId" clId="{B36FAF3E-A042-4B9E-8908-AFEF61B21FFD}" dt="2022-05-02T01:44:05.140" v="892" actId="20577"/>
          <ac:spMkLst>
            <pc:docMk/>
            <pc:sldMk cId="4190450893" sldId="269"/>
            <ac:spMk id="38" creationId="{00000000-0000-0000-0000-000000000000}"/>
          </ac:spMkLst>
        </pc:spChg>
        <pc:picChg chg="add mod">
          <ac:chgData name="Emilio Celso de Souza" userId="a1ab4e95ce03654a" providerId="LiveId" clId="{B36FAF3E-A042-4B9E-8908-AFEF61B21FFD}" dt="2022-05-02T01:44:59.744" v="897" actId="1076"/>
          <ac:picMkLst>
            <pc:docMk/>
            <pc:sldMk cId="4190450893" sldId="269"/>
            <ac:picMk id="1026" creationId="{F0A834FB-0943-CB05-A0EE-2E19563778F2}"/>
          </ac:picMkLst>
        </pc:picChg>
      </pc:sldChg>
    </pc:docChg>
  </pc:docChgLst>
  <pc:docChgLst>
    <pc:chgData name="Emilio Celso de Souza" userId="a1ab4e95ce03654a" providerId="LiveId" clId="{55B9E5ED-CF62-42F4-8829-08E3C146287C}"/>
    <pc:docChg chg="undo custSel addSld delSld modSld">
      <pc:chgData name="Emilio Celso de Souza" userId="a1ab4e95ce03654a" providerId="LiveId" clId="{55B9E5ED-CF62-42F4-8829-08E3C146287C}" dt="2022-04-03T17:34:35.524" v="945" actId="2696"/>
      <pc:docMkLst>
        <pc:docMk/>
      </pc:docMkLst>
      <pc:sldChg chg="modSp mod">
        <pc:chgData name="Emilio Celso de Souza" userId="a1ab4e95ce03654a" providerId="LiveId" clId="{55B9E5ED-CF62-42F4-8829-08E3C146287C}" dt="2022-04-03T17:20:07.827" v="39" actId="6549"/>
        <pc:sldMkLst>
          <pc:docMk/>
          <pc:sldMk cId="0" sldId="256"/>
        </pc:sldMkLst>
        <pc:spChg chg="mod">
          <ac:chgData name="Emilio Celso de Souza" userId="a1ab4e95ce03654a" providerId="LiveId" clId="{55B9E5ED-CF62-42F4-8829-08E3C146287C}" dt="2022-04-03T17:20:07.827" v="39" actId="6549"/>
          <ac:spMkLst>
            <pc:docMk/>
            <pc:sldMk cId="0" sldId="256"/>
            <ac:spMk id="142" creationId="{00000000-0000-0000-0000-000000000000}"/>
          </ac:spMkLst>
        </pc:spChg>
      </pc:sldChg>
      <pc:sldChg chg="modSp mod">
        <pc:chgData name="Emilio Celso de Souza" userId="a1ab4e95ce03654a" providerId="LiveId" clId="{55B9E5ED-CF62-42F4-8829-08E3C146287C}" dt="2022-04-03T17:32:06.941" v="808" actId="20577"/>
        <pc:sldMkLst>
          <pc:docMk/>
          <pc:sldMk cId="0" sldId="257"/>
        </pc:sldMkLst>
        <pc:spChg chg="mod">
          <ac:chgData name="Emilio Celso de Souza" userId="a1ab4e95ce03654a" providerId="LiveId" clId="{55B9E5ED-CF62-42F4-8829-08E3C146287C}" dt="2022-04-03T17:32:06.941" v="808" actId="20577"/>
          <ac:spMkLst>
            <pc:docMk/>
            <pc:sldMk cId="0" sldId="257"/>
            <ac:spMk id="38" creationId="{00000000-0000-0000-0000-000000000000}"/>
          </ac:spMkLst>
        </pc:spChg>
        <pc:spChg chg="mod">
          <ac:chgData name="Emilio Celso de Souza" userId="a1ab4e95ce03654a" providerId="LiveId" clId="{55B9E5ED-CF62-42F4-8829-08E3C146287C}" dt="2022-04-03T17:20:26.719" v="61" actId="6549"/>
          <ac:spMkLst>
            <pc:docMk/>
            <pc:sldMk cId="0" sldId="257"/>
            <ac:spMk id="151" creationId="{00000000-0000-0000-0000-000000000000}"/>
          </ac:spMkLst>
        </pc:spChg>
      </pc:sldChg>
      <pc:sldChg chg="del">
        <pc:chgData name="Emilio Celso de Souza" userId="a1ab4e95ce03654a" providerId="LiveId" clId="{55B9E5ED-CF62-42F4-8829-08E3C146287C}" dt="2022-04-03T17:34:30.064" v="944" actId="2696"/>
        <pc:sldMkLst>
          <pc:docMk/>
          <pc:sldMk cId="2511235037" sldId="263"/>
        </pc:sldMkLst>
      </pc:sldChg>
      <pc:sldChg chg="del">
        <pc:chgData name="Emilio Celso de Souza" userId="a1ab4e95ce03654a" providerId="LiveId" clId="{55B9E5ED-CF62-42F4-8829-08E3C146287C}" dt="2022-04-03T17:34:35.524" v="945" actId="2696"/>
        <pc:sldMkLst>
          <pc:docMk/>
          <pc:sldMk cId="733272277" sldId="264"/>
        </pc:sldMkLst>
      </pc:sldChg>
      <pc:sldChg chg="addSp modSp add mod">
        <pc:chgData name="Emilio Celso de Souza" userId="a1ab4e95ce03654a" providerId="LiveId" clId="{55B9E5ED-CF62-42F4-8829-08E3C146287C}" dt="2022-04-03T17:29:31.022" v="677" actId="20577"/>
        <pc:sldMkLst>
          <pc:docMk/>
          <pc:sldMk cId="3375611444" sldId="265"/>
        </pc:sldMkLst>
        <pc:spChg chg="mod">
          <ac:chgData name="Emilio Celso de Souza" userId="a1ab4e95ce03654a" providerId="LiveId" clId="{55B9E5ED-CF62-42F4-8829-08E3C146287C}" dt="2022-04-03T17:29:31.022" v="677" actId="20577"/>
          <ac:spMkLst>
            <pc:docMk/>
            <pc:sldMk cId="3375611444" sldId="265"/>
            <ac:spMk id="38" creationId="{00000000-0000-0000-0000-000000000000}"/>
          </ac:spMkLst>
        </pc:spChg>
        <pc:picChg chg="add mod">
          <ac:chgData name="Emilio Celso de Souza" userId="a1ab4e95ce03654a" providerId="LiveId" clId="{55B9E5ED-CF62-42F4-8829-08E3C146287C}" dt="2022-04-03T17:28:54.469" v="672" actId="1076"/>
          <ac:picMkLst>
            <pc:docMk/>
            <pc:sldMk cId="3375611444" sldId="265"/>
            <ac:picMk id="1026" creationId="{F7AEC668-DCB5-48E5-964F-42400760D096}"/>
          </ac:picMkLst>
        </pc:picChg>
      </pc:sldChg>
      <pc:sldChg chg="addSp delSp modSp add mod">
        <pc:chgData name="Emilio Celso de Souza" userId="a1ab4e95ce03654a" providerId="LiveId" clId="{55B9E5ED-CF62-42F4-8829-08E3C146287C}" dt="2022-04-03T17:30:41.262" v="804" actId="14100"/>
        <pc:sldMkLst>
          <pc:docMk/>
          <pc:sldMk cId="2671219944" sldId="266"/>
        </pc:sldMkLst>
        <pc:spChg chg="mod">
          <ac:chgData name="Emilio Celso de Souza" userId="a1ab4e95ce03654a" providerId="LiveId" clId="{55B9E5ED-CF62-42F4-8829-08E3C146287C}" dt="2022-04-03T17:30:24.309" v="800" actId="6549"/>
          <ac:spMkLst>
            <pc:docMk/>
            <pc:sldMk cId="2671219944" sldId="266"/>
            <ac:spMk id="38" creationId="{00000000-0000-0000-0000-000000000000}"/>
          </ac:spMkLst>
        </pc:spChg>
        <pc:picChg chg="del">
          <ac:chgData name="Emilio Celso de Souza" userId="a1ab4e95ce03654a" providerId="LiveId" clId="{55B9E5ED-CF62-42F4-8829-08E3C146287C}" dt="2022-04-03T17:30:26.927" v="801" actId="478"/>
          <ac:picMkLst>
            <pc:docMk/>
            <pc:sldMk cId="2671219944" sldId="266"/>
            <ac:picMk id="1026" creationId="{F7AEC668-DCB5-48E5-964F-42400760D096}"/>
          </ac:picMkLst>
        </pc:picChg>
        <pc:picChg chg="add mod">
          <ac:chgData name="Emilio Celso de Souza" userId="a1ab4e95ce03654a" providerId="LiveId" clId="{55B9E5ED-CF62-42F4-8829-08E3C146287C}" dt="2022-04-03T17:30:41.262" v="804" actId="14100"/>
          <ac:picMkLst>
            <pc:docMk/>
            <pc:sldMk cId="2671219944" sldId="266"/>
            <ac:picMk id="2050" creationId="{26E150BA-C1BC-4107-8597-BB87F74A6969}"/>
          </ac:picMkLst>
        </pc:picChg>
      </pc:sldChg>
      <pc:sldChg chg="addSp delSp modSp add mod">
        <pc:chgData name="Emilio Celso de Souza" userId="a1ab4e95ce03654a" providerId="LiveId" clId="{55B9E5ED-CF62-42F4-8829-08E3C146287C}" dt="2022-04-03T17:33:08.302" v="907" actId="1076"/>
        <pc:sldMkLst>
          <pc:docMk/>
          <pc:sldMk cId="3720803532" sldId="267"/>
        </pc:sldMkLst>
        <pc:spChg chg="mod">
          <ac:chgData name="Emilio Celso de Souza" userId="a1ab4e95ce03654a" providerId="LiveId" clId="{55B9E5ED-CF62-42F4-8829-08E3C146287C}" dt="2022-04-03T17:32:54.684" v="904" actId="6549"/>
          <ac:spMkLst>
            <pc:docMk/>
            <pc:sldMk cId="3720803532" sldId="267"/>
            <ac:spMk id="38" creationId="{00000000-0000-0000-0000-000000000000}"/>
          </ac:spMkLst>
        </pc:spChg>
        <pc:picChg chg="del">
          <ac:chgData name="Emilio Celso de Souza" userId="a1ab4e95ce03654a" providerId="LiveId" clId="{55B9E5ED-CF62-42F4-8829-08E3C146287C}" dt="2022-04-03T17:32:57.959" v="905" actId="478"/>
          <ac:picMkLst>
            <pc:docMk/>
            <pc:sldMk cId="3720803532" sldId="267"/>
            <ac:picMk id="2050" creationId="{26E150BA-C1BC-4107-8597-BB87F74A6969}"/>
          </ac:picMkLst>
        </pc:picChg>
        <pc:picChg chg="add mod">
          <ac:chgData name="Emilio Celso de Souza" userId="a1ab4e95ce03654a" providerId="LiveId" clId="{55B9E5ED-CF62-42F4-8829-08E3C146287C}" dt="2022-04-03T17:33:08.302" v="907" actId="1076"/>
          <ac:picMkLst>
            <pc:docMk/>
            <pc:sldMk cId="3720803532" sldId="267"/>
            <ac:picMk id="3074" creationId="{768A83CE-3295-4771-8AB7-7F2C9F1B6E5C}"/>
          </ac:picMkLst>
        </pc:picChg>
      </pc:sldChg>
      <pc:sldChg chg="delSp modSp add mod">
        <pc:chgData name="Emilio Celso de Souza" userId="a1ab4e95ce03654a" providerId="LiveId" clId="{55B9E5ED-CF62-42F4-8829-08E3C146287C}" dt="2022-04-03T17:34:23.515" v="943" actId="6549"/>
        <pc:sldMkLst>
          <pc:docMk/>
          <pc:sldMk cId="3415694942" sldId="268"/>
        </pc:sldMkLst>
        <pc:spChg chg="mod">
          <ac:chgData name="Emilio Celso de Souza" userId="a1ab4e95ce03654a" providerId="LiveId" clId="{55B9E5ED-CF62-42F4-8829-08E3C146287C}" dt="2022-04-03T17:34:23.515" v="943" actId="6549"/>
          <ac:spMkLst>
            <pc:docMk/>
            <pc:sldMk cId="3415694942" sldId="268"/>
            <ac:spMk id="38" creationId="{00000000-0000-0000-0000-000000000000}"/>
          </ac:spMkLst>
        </pc:spChg>
        <pc:picChg chg="del">
          <ac:chgData name="Emilio Celso de Souza" userId="a1ab4e95ce03654a" providerId="LiveId" clId="{55B9E5ED-CF62-42F4-8829-08E3C146287C}" dt="2022-04-03T17:33:34.223" v="934" actId="478"/>
          <ac:picMkLst>
            <pc:docMk/>
            <pc:sldMk cId="3415694942" sldId="268"/>
            <ac:picMk id="3074" creationId="{768A83CE-3295-4771-8AB7-7F2C9F1B6E5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32425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894a2ffa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894a2ffa0_0_2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e894a2ffa0_0_2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927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6869" y="85381"/>
            <a:ext cx="334725" cy="3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6869" y="85381"/>
            <a:ext cx="334725" cy="3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zure.microsoft.com/en-us/overview/what-is-devop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027840" y="1027341"/>
            <a:ext cx="5142114" cy="3090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700" y="4036294"/>
            <a:ext cx="2379750" cy="8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4"/>
          <p:cNvSpPr txBox="1"/>
          <p:nvPr/>
        </p:nvSpPr>
        <p:spPr>
          <a:xfrm>
            <a:off x="384844" y="355238"/>
            <a:ext cx="4736400" cy="1523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 dirty="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Conceitos do </a:t>
            </a:r>
            <a:r>
              <a:rPr lang="pt-BR" sz="4500" dirty="0" err="1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DevOps</a:t>
            </a:r>
            <a:endParaRPr sz="4500" dirty="0">
              <a:solidFill>
                <a:schemeClr val="lt1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DevOps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28;p41"/>
          <p:cNvSpPr txBox="1"/>
          <p:nvPr/>
        </p:nvSpPr>
        <p:spPr>
          <a:xfrm>
            <a:off x="341745" y="867047"/>
            <a:ext cx="7970982" cy="277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 um ponto de vista metodológico, DevOps consiste em um conjunto de ferramentas e tecnologias que colaboram na entrega ótima de um sistema ou recurso.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ponto de vista técnico, consiste na integração entre áreas de desenvolvimento e operações. Na cultura DevOps, o processo de operações (alocação de máquinas virtuais, containeres, configurações, etc.) não existe separada do processo de desenvolvimento, uma vez que a entrega do sistema inclui ambas as áreas.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Um dos pilares do DevOps é a entrega contínua. Não é possível garantir o processo de entrega contínua se não houver integração entre as duas áreas.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DevOps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28;p41"/>
          <p:cNvSpPr txBox="1"/>
          <p:nvPr/>
        </p:nvSpPr>
        <p:spPr>
          <a:xfrm>
            <a:off x="341745" y="867047"/>
            <a:ext cx="7970982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figura a seguir demonstra o processo do DevOps e o link com os detalhes está apresentado logo em seguida.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A834FB-0943-CB05-A0EE-2E1956377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434" y="1424712"/>
            <a:ext cx="4811603" cy="285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A6F92D8-5A75-4960-806C-370EA50000C2}"/>
              </a:ext>
            </a:extLst>
          </p:cNvPr>
          <p:cNvSpPr txBox="1"/>
          <p:nvPr/>
        </p:nvSpPr>
        <p:spPr>
          <a:xfrm>
            <a:off x="1810008" y="4474920"/>
            <a:ext cx="50344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https://azure.microsoft.com/en-us/overview/what-is-devops/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04508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Educato YELLOW ORANGE">
      <a:dk1>
        <a:srgbClr val="4B4A4B"/>
      </a:dk1>
      <a:lt1>
        <a:srgbClr val="FFFFFF"/>
      </a:lt1>
      <a:dk2>
        <a:srgbClr val="4B4B4B"/>
      </a:dk2>
      <a:lt2>
        <a:srgbClr val="E7E6E6"/>
      </a:lt2>
      <a:accent1>
        <a:srgbClr val="F9AF17"/>
      </a:accent1>
      <a:accent2>
        <a:srgbClr val="F4C86A"/>
      </a:accent2>
      <a:accent3>
        <a:srgbClr val="FFE5AC"/>
      </a:accent3>
      <a:accent4>
        <a:srgbClr val="F9B351"/>
      </a:accent4>
      <a:accent5>
        <a:srgbClr val="B26200"/>
      </a:accent5>
      <a:accent6>
        <a:srgbClr val="9954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152</Words>
  <Application>Microsoft Office PowerPoint</Application>
  <PresentationFormat>Apresentação na tela (16:9)</PresentationFormat>
  <Paragraphs>11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Source Sans Pro</vt:lpstr>
      <vt:lpstr>Source Sans Pro Black</vt:lpstr>
      <vt:lpstr>Simple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Emilio Celso de Souza</dc:creator>
  <cp:lastModifiedBy>Caelum Infra</cp:lastModifiedBy>
  <cp:revision>12</cp:revision>
  <dcterms:modified xsi:type="dcterms:W3CDTF">2022-08-04T22:36:02Z</dcterms:modified>
</cp:coreProperties>
</file>