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7"/>
  </p:notesMasterIdLst>
  <p:sldIdLst>
    <p:sldId id="256" r:id="rId3"/>
    <p:sldId id="257" r:id="rId4"/>
    <p:sldId id="270" r:id="rId5"/>
    <p:sldId id="269" r:id="rId6"/>
  </p:sldIdLst>
  <p:sldSz cx="9144000" cy="5143500" type="screen16x9"/>
  <p:notesSz cx="6858000" cy="9144000"/>
  <p:embeddedFontLst>
    <p:embeddedFont>
      <p:font typeface="Source Sans Pro" panose="020B0503030403020204" pitchFamily="34" charset="0"/>
      <p:regular r:id="rId8"/>
      <p:bold r:id="rId9"/>
      <p:italic r:id="rId10"/>
      <p:boldItalic r:id="rId11"/>
    </p:embeddedFont>
    <p:embeddedFont>
      <p:font typeface="Source Sans Pro Black" panose="020B0803030403020204" pitchFamily="34" charset="0"/>
      <p:bold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io Celso de Souza" userId="a1ab4e95ce03654a" providerId="LiveId" clId="{4D60650E-A338-4CCD-80EF-35CA364C8C41}"/>
    <pc:docChg chg="custSel addSld modSld">
      <pc:chgData name="Emilio Celso de Souza" userId="a1ab4e95ce03654a" providerId="LiveId" clId="{4D60650E-A338-4CCD-80EF-35CA364C8C41}" dt="2022-05-04T15:03:22.343" v="786" actId="20577"/>
      <pc:docMkLst>
        <pc:docMk/>
      </pc:docMkLst>
      <pc:sldChg chg="modSp mod">
        <pc:chgData name="Emilio Celso de Souza" userId="a1ab4e95ce03654a" providerId="LiveId" clId="{4D60650E-A338-4CCD-80EF-35CA364C8C41}" dt="2022-05-04T14:46:31.207" v="27" actId="20577"/>
        <pc:sldMkLst>
          <pc:docMk/>
          <pc:sldMk cId="0" sldId="256"/>
        </pc:sldMkLst>
        <pc:spChg chg="mod">
          <ac:chgData name="Emilio Celso de Souza" userId="a1ab4e95ce03654a" providerId="LiveId" clId="{4D60650E-A338-4CCD-80EF-35CA364C8C41}" dt="2022-05-04T14:46:31.207" v="27" actId="20577"/>
          <ac:spMkLst>
            <pc:docMk/>
            <pc:sldMk cId="0" sldId="256"/>
            <ac:spMk id="142" creationId="{00000000-0000-0000-0000-000000000000}"/>
          </ac:spMkLst>
        </pc:spChg>
      </pc:sldChg>
      <pc:sldChg chg="addSp modSp mod">
        <pc:chgData name="Emilio Celso de Souza" userId="a1ab4e95ce03654a" providerId="LiveId" clId="{4D60650E-A338-4CCD-80EF-35CA364C8C41}" dt="2022-05-04T14:59:31.470" v="609" actId="1076"/>
        <pc:sldMkLst>
          <pc:docMk/>
          <pc:sldMk cId="0" sldId="257"/>
        </pc:sldMkLst>
        <pc:spChg chg="mod">
          <ac:chgData name="Emilio Celso de Souza" userId="a1ab4e95ce03654a" providerId="LiveId" clId="{4D60650E-A338-4CCD-80EF-35CA364C8C41}" dt="2022-05-04T14:59:16.294" v="607" actId="20577"/>
          <ac:spMkLst>
            <pc:docMk/>
            <pc:sldMk cId="0" sldId="257"/>
            <ac:spMk id="38" creationId="{00000000-0000-0000-0000-000000000000}"/>
          </ac:spMkLst>
        </pc:spChg>
        <pc:spChg chg="mod">
          <ac:chgData name="Emilio Celso de Souza" userId="a1ab4e95ce03654a" providerId="LiveId" clId="{4D60650E-A338-4CCD-80EF-35CA364C8C41}" dt="2022-05-04T14:53:15.419" v="38" actId="6549"/>
          <ac:spMkLst>
            <pc:docMk/>
            <pc:sldMk cId="0" sldId="257"/>
            <ac:spMk id="151" creationId="{00000000-0000-0000-0000-000000000000}"/>
          </ac:spMkLst>
        </pc:spChg>
        <pc:picChg chg="add mod">
          <ac:chgData name="Emilio Celso de Souza" userId="a1ab4e95ce03654a" providerId="LiveId" clId="{4D60650E-A338-4CCD-80EF-35CA364C8C41}" dt="2022-05-04T14:59:31.470" v="609" actId="1076"/>
          <ac:picMkLst>
            <pc:docMk/>
            <pc:sldMk cId="0" sldId="257"/>
            <ac:picMk id="1026" creationId="{8C21A40B-87BD-1CE1-0916-288ECBADB935}"/>
          </ac:picMkLst>
        </pc:picChg>
      </pc:sldChg>
      <pc:sldChg chg="addSp delSp modSp mod">
        <pc:chgData name="Emilio Celso de Souza" userId="a1ab4e95ce03654a" providerId="LiveId" clId="{4D60650E-A338-4CCD-80EF-35CA364C8C41}" dt="2022-05-04T15:03:22.343" v="786" actId="20577"/>
        <pc:sldMkLst>
          <pc:docMk/>
          <pc:sldMk cId="4190450893" sldId="269"/>
        </pc:sldMkLst>
        <pc:spChg chg="del">
          <ac:chgData name="Emilio Celso de Souza" userId="a1ab4e95ce03654a" providerId="LiveId" clId="{4D60650E-A338-4CCD-80EF-35CA364C8C41}" dt="2022-05-04T15:01:42.336" v="740" actId="478"/>
          <ac:spMkLst>
            <pc:docMk/>
            <pc:sldMk cId="4190450893" sldId="269"/>
            <ac:spMk id="7" creationId="{7A6F92D8-5A75-4960-806C-370EA50000C2}"/>
          </ac:spMkLst>
        </pc:spChg>
        <pc:spChg chg="add mod">
          <ac:chgData name="Emilio Celso de Souza" userId="a1ab4e95ce03654a" providerId="LiveId" clId="{4D60650E-A338-4CCD-80EF-35CA364C8C41}" dt="2022-05-04T15:03:22.343" v="786" actId="20577"/>
          <ac:spMkLst>
            <pc:docMk/>
            <pc:sldMk cId="4190450893" sldId="269"/>
            <ac:spMk id="8" creationId="{82054029-EDDD-8715-52CB-A72228C52B7F}"/>
          </ac:spMkLst>
        </pc:spChg>
        <pc:spChg chg="mod">
          <ac:chgData name="Emilio Celso de Souza" userId="a1ab4e95ce03654a" providerId="LiveId" clId="{4D60650E-A338-4CCD-80EF-35CA364C8C41}" dt="2022-05-04T15:01:58.127" v="775" actId="6549"/>
          <ac:spMkLst>
            <pc:docMk/>
            <pc:sldMk cId="4190450893" sldId="269"/>
            <ac:spMk id="38" creationId="{00000000-0000-0000-0000-000000000000}"/>
          </ac:spMkLst>
        </pc:spChg>
        <pc:spChg chg="mod">
          <ac:chgData name="Emilio Celso de Souza" userId="a1ab4e95ce03654a" providerId="LiveId" clId="{4D60650E-A338-4CCD-80EF-35CA364C8C41}" dt="2022-05-04T15:01:37.691" v="738" actId="6549"/>
          <ac:spMkLst>
            <pc:docMk/>
            <pc:sldMk cId="4190450893" sldId="269"/>
            <ac:spMk id="151" creationId="{00000000-0000-0000-0000-000000000000}"/>
          </ac:spMkLst>
        </pc:spChg>
        <pc:picChg chg="del">
          <ac:chgData name="Emilio Celso de Souza" userId="a1ab4e95ce03654a" providerId="LiveId" clId="{4D60650E-A338-4CCD-80EF-35CA364C8C41}" dt="2022-05-04T15:01:40.093" v="739" actId="478"/>
          <ac:picMkLst>
            <pc:docMk/>
            <pc:sldMk cId="4190450893" sldId="269"/>
            <ac:picMk id="1026" creationId="{F0A834FB-0943-CB05-A0EE-2E19563778F2}"/>
          </ac:picMkLst>
        </pc:picChg>
      </pc:sldChg>
      <pc:sldChg chg="addSp delSp modSp add mod">
        <pc:chgData name="Emilio Celso de Souza" userId="a1ab4e95ce03654a" providerId="LiveId" clId="{4D60650E-A338-4CCD-80EF-35CA364C8C41}" dt="2022-05-04T15:01:20.250" v="723" actId="1076"/>
        <pc:sldMkLst>
          <pc:docMk/>
          <pc:sldMk cId="735369032" sldId="270"/>
        </pc:sldMkLst>
        <pc:spChg chg="mod">
          <ac:chgData name="Emilio Celso de Souza" userId="a1ab4e95ce03654a" providerId="LiveId" clId="{4D60650E-A338-4CCD-80EF-35CA364C8C41}" dt="2022-05-04T15:00:59.410" v="719" actId="6549"/>
          <ac:spMkLst>
            <pc:docMk/>
            <pc:sldMk cId="735369032" sldId="270"/>
            <ac:spMk id="38" creationId="{00000000-0000-0000-0000-000000000000}"/>
          </ac:spMkLst>
        </pc:spChg>
        <pc:picChg chg="del">
          <ac:chgData name="Emilio Celso de Souza" userId="a1ab4e95ce03654a" providerId="LiveId" clId="{4D60650E-A338-4CCD-80EF-35CA364C8C41}" dt="2022-05-04T15:01:04.773" v="720" actId="478"/>
          <ac:picMkLst>
            <pc:docMk/>
            <pc:sldMk cId="735369032" sldId="270"/>
            <ac:picMk id="1026" creationId="{8C21A40B-87BD-1CE1-0916-288ECBADB935}"/>
          </ac:picMkLst>
        </pc:picChg>
        <pc:picChg chg="add mod">
          <ac:chgData name="Emilio Celso de Souza" userId="a1ab4e95ce03654a" providerId="LiveId" clId="{4D60650E-A338-4CCD-80EF-35CA364C8C41}" dt="2022-05-04T15:01:20.250" v="723" actId="1076"/>
          <ac:picMkLst>
            <pc:docMk/>
            <pc:sldMk cId="735369032" sldId="270"/>
            <ac:picMk id="2050" creationId="{A4D02330-AC62-77B3-D781-E02B9FF6E562}"/>
          </ac:picMkLst>
        </pc:picChg>
      </pc:sldChg>
    </pc:docChg>
  </pc:docChgLst>
  <pc:docChgLst>
    <pc:chgData name="Emilio Celso de Souza" userId="a1ab4e95ce03654a" providerId="LiveId" clId="{76ABFDE7-CB60-4ACA-AF99-34CFFEB5F9EE}"/>
    <pc:docChg chg="modSld">
      <pc:chgData name="Emilio Celso de Souza" userId="a1ab4e95ce03654a" providerId="LiveId" clId="{76ABFDE7-CB60-4ACA-AF99-34CFFEB5F9EE}" dt="2022-05-04T18:40:09.491" v="1" actId="113"/>
      <pc:docMkLst>
        <pc:docMk/>
      </pc:docMkLst>
      <pc:sldChg chg="modSp mod">
        <pc:chgData name="Emilio Celso de Souza" userId="a1ab4e95ce03654a" providerId="LiveId" clId="{76ABFDE7-CB60-4ACA-AF99-34CFFEB5F9EE}" dt="2022-05-04T18:40:09.491" v="1" actId="113"/>
        <pc:sldMkLst>
          <pc:docMk/>
          <pc:sldMk cId="0" sldId="257"/>
        </pc:sldMkLst>
        <pc:spChg chg="mod">
          <ac:chgData name="Emilio Celso de Souza" userId="a1ab4e95ce03654a" providerId="LiveId" clId="{76ABFDE7-CB60-4ACA-AF99-34CFFEB5F9EE}" dt="2022-05-04T18:40:09.491" v="1" actId="113"/>
          <ac:spMkLst>
            <pc:docMk/>
            <pc:sldMk cId="0" sldId="257"/>
            <ac:spMk id="3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32425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894a2ffa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894a2ffa0_0_2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e894a2ffa0_0_2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8920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9271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26869" y="85381"/>
            <a:ext cx="334725" cy="3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26869" y="85381"/>
            <a:ext cx="334725" cy="3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devops/project/navigation/glossary?view=azure-devop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ocs.microsoft.com/en-us/azure/devops/pipelines/get-started/pipelines-get-started?view=azure-devops" TargetMode="External"/><Relationship Id="rId4" Type="http://schemas.openxmlformats.org/officeDocument/2006/relationships/hyperlink" Target="https://docs.microsoft.com/en-us/azure/devops/pipelines/get-started/what-is-azure-pipelines?view=azure-devo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027840" y="1027341"/>
            <a:ext cx="5142114" cy="3090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700" y="4036294"/>
            <a:ext cx="2379750" cy="8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4"/>
          <p:cNvSpPr txBox="1"/>
          <p:nvPr/>
        </p:nvSpPr>
        <p:spPr>
          <a:xfrm>
            <a:off x="384844" y="355238"/>
            <a:ext cx="4736400" cy="830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 dirty="0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Pipelines</a:t>
            </a:r>
            <a:endParaRPr sz="4500" dirty="0">
              <a:solidFill>
                <a:schemeClr val="lt1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Definição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328;p41"/>
          <p:cNvSpPr txBox="1"/>
          <p:nvPr/>
        </p:nvSpPr>
        <p:spPr>
          <a:xfrm>
            <a:off x="341745" y="867047"/>
            <a:ext cx="7970982" cy="253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Um Pipeline consiste em uma sequência de operações para gerar um produto.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Em outras palavras, o pipeline possui diversas tarefas (tasks) que, quando combinadas, formam um processo.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 processo definido pelo pipeline combina </a:t>
            </a:r>
            <a:r>
              <a:rPr lang="en" sz="16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CI (Continuous Integration)</a:t>
            </a: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 </a:t>
            </a:r>
            <a:r>
              <a:rPr lang="en" sz="16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CD (Continuous Delivery)</a:t>
            </a: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modo a criar e testar o código, e ao final, enviar para um destino.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</a:t>
            </a: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processo de deploy são gerados artefatos. Estes artefatos são usados para publicar o código no destino.</a:t>
            </a:r>
          </a:p>
        </p:txBody>
      </p:sp>
      <p:pic>
        <p:nvPicPr>
          <p:cNvPr id="1026" name="Picture 2" descr="Pipeline concept end-to-end">
            <a:extLst>
              <a:ext uri="{FF2B5EF4-FFF2-40B4-BE49-F238E27FC236}">
                <a16:creationId xmlns:a16="http://schemas.microsoft.com/office/drawing/2014/main" id="{8C21A40B-87BD-1CE1-0916-288ECBADB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30" y="3363472"/>
            <a:ext cx="619125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Definição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328;p41"/>
          <p:cNvSpPr txBox="1"/>
          <p:nvPr/>
        </p:nvSpPr>
        <p:spPr>
          <a:xfrm>
            <a:off x="341745" y="867047"/>
            <a:ext cx="7970982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 pipeline geralmente é definido em um arquivo YAML chamado azure-pipelines.yml adicionado ao repositório.</a:t>
            </a:r>
          </a:p>
        </p:txBody>
      </p:sp>
      <p:pic>
        <p:nvPicPr>
          <p:cNvPr id="2050" name="Picture 2" descr="Pipelines YAML intro image">
            <a:extLst>
              <a:ext uri="{FF2B5EF4-FFF2-40B4-BE49-F238E27FC236}">
                <a16:creationId xmlns:a16="http://schemas.microsoft.com/office/drawing/2014/main" id="{A4D02330-AC62-77B3-D781-E02B9FF6E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07" y="1744445"/>
            <a:ext cx="7798676" cy="146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36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Pipelines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328;p41"/>
          <p:cNvSpPr txBox="1"/>
          <p:nvPr/>
        </p:nvSpPr>
        <p:spPr>
          <a:xfrm>
            <a:off x="341745" y="867047"/>
            <a:ext cx="7970982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Links para consulta aos pipelines: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2054029-EDDD-8715-52CB-A72228C52B7F}"/>
              </a:ext>
            </a:extLst>
          </p:cNvPr>
          <p:cNvSpPr txBox="1"/>
          <p:nvPr/>
        </p:nvSpPr>
        <p:spPr>
          <a:xfrm>
            <a:off x="341745" y="1307067"/>
            <a:ext cx="786078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https://docs.microsoft.com/en-us/azure/devops/project/navigation/glossary?view=azure-devops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4"/>
              </a:rPr>
              <a:t>https://docs.microsoft.com/en-us/azure/devops/pipelines/get-started/what-is-azure-pipelines?view=azure-devops</a:t>
            </a:r>
            <a:endParaRPr lang="pt-BR" dirty="0"/>
          </a:p>
          <a:p>
            <a:endParaRPr lang="pt-BR" dirty="0"/>
          </a:p>
          <a:p>
            <a:r>
              <a:rPr lang="pt-BR">
                <a:hlinkClick r:id="rId5"/>
              </a:rPr>
              <a:t>https://docs.microsoft.com/en-us/azure/devops/pipelines/get-started/pipelines-get-started?view=azure-devops</a:t>
            </a:r>
            <a:endParaRPr lang="pt-BR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04508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Educato YELLOW ORANGE">
      <a:dk1>
        <a:srgbClr val="4B4A4B"/>
      </a:dk1>
      <a:lt1>
        <a:srgbClr val="FFFFFF"/>
      </a:lt1>
      <a:dk2>
        <a:srgbClr val="4B4B4B"/>
      </a:dk2>
      <a:lt2>
        <a:srgbClr val="E7E6E6"/>
      </a:lt2>
      <a:accent1>
        <a:srgbClr val="F9AF17"/>
      </a:accent1>
      <a:accent2>
        <a:srgbClr val="F4C86A"/>
      </a:accent2>
      <a:accent3>
        <a:srgbClr val="FFE5AC"/>
      </a:accent3>
      <a:accent4>
        <a:srgbClr val="F9B351"/>
      </a:accent4>
      <a:accent5>
        <a:srgbClr val="B26200"/>
      </a:accent5>
      <a:accent6>
        <a:srgbClr val="9954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185</Words>
  <Application>Microsoft Office PowerPoint</Application>
  <PresentationFormat>Apresentação na tela (16:9)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Source Sans Pro Black</vt:lpstr>
      <vt:lpstr>Arial</vt:lpstr>
      <vt:lpstr>Source Sans Pro</vt:lpstr>
      <vt:lpstr>Simple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Emilio Celso de Souza</dc:creator>
  <cp:lastModifiedBy>Caelum Infra</cp:lastModifiedBy>
  <cp:revision>14</cp:revision>
  <dcterms:modified xsi:type="dcterms:W3CDTF">2022-08-04T22:40:19Z</dcterms:modified>
</cp:coreProperties>
</file>