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6"/>
      <p:bold r:id="rId7"/>
      <p:italic r:id="rId8"/>
      <p:boldItalic r:id="rId9"/>
    </p:embeddedFont>
    <p:embeddedFont>
      <p:font typeface="Source Sans Pro Black" panose="020B0803030403020204" pitchFamily="34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FCD653AC-9CD8-4409-AD7C-D531FB6066DF}"/>
    <pc:docChg chg="custSel modSld">
      <pc:chgData name="Emilio Celso de Souza" userId="a1ab4e95ce03654a" providerId="LiveId" clId="{FCD653AC-9CD8-4409-AD7C-D531FB6066DF}" dt="2022-05-05T15:22:58.856" v="803" actId="6549"/>
      <pc:docMkLst>
        <pc:docMk/>
      </pc:docMkLst>
      <pc:sldChg chg="modSp mod">
        <pc:chgData name="Emilio Celso de Souza" userId="a1ab4e95ce03654a" providerId="LiveId" clId="{FCD653AC-9CD8-4409-AD7C-D531FB6066DF}" dt="2022-05-05T15:22:58.856" v="803" actId="6549"/>
        <pc:sldMkLst>
          <pc:docMk/>
          <pc:sldMk cId="0" sldId="257"/>
        </pc:sldMkLst>
        <pc:spChg chg="mod">
          <ac:chgData name="Emilio Celso de Souza" userId="a1ab4e95ce03654a" providerId="LiveId" clId="{FCD653AC-9CD8-4409-AD7C-D531FB6066DF}" dt="2022-05-05T15:16:59.501" v="72" actId="20577"/>
          <ac:spMkLst>
            <pc:docMk/>
            <pc:sldMk cId="0" sldId="257"/>
            <ac:spMk id="6" creationId="{C77055C4-929A-42AA-9CED-1F8814EB3B8B}"/>
          </ac:spMkLst>
        </pc:spChg>
        <pc:spChg chg="mod">
          <ac:chgData name="Emilio Celso de Souza" userId="a1ab4e95ce03654a" providerId="LiveId" clId="{FCD653AC-9CD8-4409-AD7C-D531FB6066DF}" dt="2022-05-05T15:22:58.856" v="803" actId="6549"/>
          <ac:spMkLst>
            <pc:docMk/>
            <pc:sldMk cId="0" sldId="257"/>
            <ac:spMk id="7" creationId="{275B33D2-54B2-4331-A0D7-68D68AE5B84C}"/>
          </ac:spMkLst>
        </pc:spChg>
      </pc:sldChg>
    </pc:docChg>
  </pc:docChgLst>
  <pc:docChgLst>
    <pc:chgData name="Emilio Celso de Souza" userId="a1ab4e95ce03654a" providerId="LiveId" clId="{8EC52A39-1F7C-4DBA-AD71-2B782C1765F2}"/>
    <pc:docChg chg="custSel delSld modSld">
      <pc:chgData name="Emilio Celso de Souza" userId="a1ab4e95ce03654a" providerId="LiveId" clId="{8EC52A39-1F7C-4DBA-AD71-2B782C1765F2}" dt="2022-04-07T15:00:08.190" v="1484" actId="6549"/>
      <pc:docMkLst>
        <pc:docMk/>
      </pc:docMkLst>
      <pc:sldChg chg="modSp mod">
        <pc:chgData name="Emilio Celso de Souza" userId="a1ab4e95ce03654a" providerId="LiveId" clId="{8EC52A39-1F7C-4DBA-AD71-2B782C1765F2}" dt="2022-04-07T14:48:15.200" v="19" actId="14100"/>
        <pc:sldMkLst>
          <pc:docMk/>
          <pc:sldMk cId="0" sldId="256"/>
        </pc:sldMkLst>
        <pc:spChg chg="mod">
          <ac:chgData name="Emilio Celso de Souza" userId="a1ab4e95ce03654a" providerId="LiveId" clId="{8EC52A39-1F7C-4DBA-AD71-2B782C1765F2}" dt="2022-04-07T14:48:15.200" v="19" actId="14100"/>
          <ac:spMkLst>
            <pc:docMk/>
            <pc:sldMk cId="0" sldId="256"/>
            <ac:spMk id="142" creationId="{00000000-0000-0000-0000-000000000000}"/>
          </ac:spMkLst>
        </pc:spChg>
      </pc:sldChg>
      <pc:sldChg chg="addSp delSp modSp mod">
        <pc:chgData name="Emilio Celso de Souza" userId="a1ab4e95ce03654a" providerId="LiveId" clId="{8EC52A39-1F7C-4DBA-AD71-2B782C1765F2}" dt="2022-04-07T15:00:08.190" v="1484" actId="6549"/>
        <pc:sldMkLst>
          <pc:docMk/>
          <pc:sldMk cId="0" sldId="257"/>
        </pc:sldMkLst>
        <pc:spChg chg="add mod">
          <ac:chgData name="Emilio Celso de Souza" userId="a1ab4e95ce03654a" providerId="LiveId" clId="{8EC52A39-1F7C-4DBA-AD71-2B782C1765F2}" dt="2022-04-07T14:49:24.049" v="103" actId="6549"/>
          <ac:spMkLst>
            <pc:docMk/>
            <pc:sldMk cId="0" sldId="257"/>
            <ac:spMk id="6" creationId="{C77055C4-929A-42AA-9CED-1F8814EB3B8B}"/>
          </ac:spMkLst>
        </pc:spChg>
        <pc:spChg chg="add mod">
          <ac:chgData name="Emilio Celso de Souza" userId="a1ab4e95ce03654a" providerId="LiveId" clId="{8EC52A39-1F7C-4DBA-AD71-2B782C1765F2}" dt="2022-04-07T15:00:08.190" v="1484" actId="6549"/>
          <ac:spMkLst>
            <pc:docMk/>
            <pc:sldMk cId="0" sldId="257"/>
            <ac:spMk id="7" creationId="{275B33D2-54B2-4331-A0D7-68D68AE5B84C}"/>
          </ac:spMkLst>
        </pc:spChg>
        <pc:spChg chg="del">
          <ac:chgData name="Emilio Celso de Souza" userId="a1ab4e95ce03654a" providerId="LiveId" clId="{8EC52A39-1F7C-4DBA-AD71-2B782C1765F2}" dt="2022-04-07T14:48:48.801" v="21" actId="478"/>
          <ac:spMkLst>
            <pc:docMk/>
            <pc:sldMk cId="0" sldId="257"/>
            <ac:spMk id="38" creationId="{00000000-0000-0000-0000-000000000000}"/>
          </ac:spMkLst>
        </pc:spChg>
        <pc:spChg chg="del">
          <ac:chgData name="Emilio Celso de Souza" userId="a1ab4e95ce03654a" providerId="LiveId" clId="{8EC52A39-1F7C-4DBA-AD71-2B782C1765F2}" dt="2022-04-07T14:48:47.107" v="20" actId="478"/>
          <ac:spMkLst>
            <pc:docMk/>
            <pc:sldMk cId="0" sldId="257"/>
            <ac:spMk id="151" creationId="{00000000-0000-0000-0000-000000000000}"/>
          </ac:spMkLst>
        </pc:spChg>
        <pc:picChg chg="del">
          <ac:chgData name="Emilio Celso de Souza" userId="a1ab4e95ce03654a" providerId="LiveId" clId="{8EC52A39-1F7C-4DBA-AD71-2B782C1765F2}" dt="2022-04-07T14:48:49.881" v="22" actId="478"/>
          <ac:picMkLst>
            <pc:docMk/>
            <pc:sldMk cId="0" sldId="257"/>
            <ac:picMk id="1026" creationId="{C1363D86-C2EE-429F-9B00-70FB45CD8FA3}"/>
          </ac:picMkLst>
        </pc:picChg>
      </pc:sldChg>
      <pc:sldChg chg="del">
        <pc:chgData name="Emilio Celso de Souza" userId="a1ab4e95ce03654a" providerId="LiveId" clId="{8EC52A39-1F7C-4DBA-AD71-2B782C1765F2}" dt="2022-04-07T14:59:29.317" v="1475" actId="47"/>
        <pc:sldMkLst>
          <pc:docMk/>
          <pc:sldMk cId="1233179822" sldId="258"/>
        </pc:sldMkLst>
      </pc:sldChg>
      <pc:sldChg chg="del">
        <pc:chgData name="Emilio Celso de Souza" userId="a1ab4e95ce03654a" providerId="LiveId" clId="{8EC52A39-1F7C-4DBA-AD71-2B782C1765F2}" dt="2022-04-07T14:59:29.817" v="1476" actId="47"/>
        <pc:sldMkLst>
          <pc:docMk/>
          <pc:sldMk cId="2842379553" sldId="259"/>
        </pc:sldMkLst>
      </pc:sldChg>
      <pc:sldChg chg="del">
        <pc:chgData name="Emilio Celso de Souza" userId="a1ab4e95ce03654a" providerId="LiveId" clId="{8EC52A39-1F7C-4DBA-AD71-2B782C1765F2}" dt="2022-04-07T14:59:30.458" v="1477" actId="47"/>
        <pc:sldMkLst>
          <pc:docMk/>
          <pc:sldMk cId="2833957834" sldId="260"/>
        </pc:sldMkLst>
      </pc:sldChg>
      <pc:sldChg chg="del">
        <pc:chgData name="Emilio Celso de Souza" userId="a1ab4e95ce03654a" providerId="LiveId" clId="{8EC52A39-1F7C-4DBA-AD71-2B782C1765F2}" dt="2022-04-07T14:59:31.270" v="1478" actId="47"/>
        <pc:sldMkLst>
          <pc:docMk/>
          <pc:sldMk cId="171741397" sldId="261"/>
        </pc:sldMkLst>
      </pc:sldChg>
      <pc:sldChg chg="del">
        <pc:chgData name="Emilio Celso de Souza" userId="a1ab4e95ce03654a" providerId="LiveId" clId="{8EC52A39-1F7C-4DBA-AD71-2B782C1765F2}" dt="2022-04-07T14:59:31.927" v="1479" actId="47"/>
        <pc:sldMkLst>
          <pc:docMk/>
          <pc:sldMk cId="3435773520" sldId="262"/>
        </pc:sldMkLst>
      </pc:sldChg>
    </pc:docChg>
  </pc:docChgLst>
  <pc:docChgLst>
    <pc:chgData name="Emilio Celso de Souza" userId="a1ab4e95ce03654a" providerId="LiveId" clId="{B1F92204-1679-42A3-88F8-72C730F68491}"/>
    <pc:docChg chg="modSld">
      <pc:chgData name="Emilio Celso de Souza" userId="a1ab4e95ce03654a" providerId="LiveId" clId="{B1F92204-1679-42A3-88F8-72C730F68491}" dt="2022-05-05T17:25:17.755" v="1" actId="6549"/>
      <pc:docMkLst>
        <pc:docMk/>
      </pc:docMkLst>
      <pc:sldChg chg="modSp mod">
        <pc:chgData name="Emilio Celso de Souza" userId="a1ab4e95ce03654a" providerId="LiveId" clId="{B1F92204-1679-42A3-88F8-72C730F68491}" dt="2022-05-05T17:25:17.755" v="1" actId="6549"/>
        <pc:sldMkLst>
          <pc:docMk/>
          <pc:sldMk cId="0" sldId="257"/>
        </pc:sldMkLst>
        <pc:spChg chg="mod">
          <ac:chgData name="Emilio Celso de Souza" userId="a1ab4e95ce03654a" providerId="LiveId" clId="{B1F92204-1679-42A3-88F8-72C730F68491}" dt="2022-05-05T17:25:17.755" v="1" actId="6549"/>
          <ac:spMkLst>
            <pc:docMk/>
            <pc:sldMk cId="0" sldId="257"/>
            <ac:spMk id="7" creationId="{275B33D2-54B2-4331-A0D7-68D68AE5B8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849308" cy="15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Desafio do módulo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1;p35">
            <a:extLst>
              <a:ext uri="{FF2B5EF4-FFF2-40B4-BE49-F238E27FC236}">
                <a16:creationId xmlns:a16="http://schemas.microsoft.com/office/drawing/2014/main" id="{C77055C4-929A-42AA-9CED-1F8814EB3B8B}"/>
              </a:ext>
            </a:extLst>
          </p:cNvPr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Desafio do módulo – implementação de DevOps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328;p41">
            <a:extLst>
              <a:ext uri="{FF2B5EF4-FFF2-40B4-BE49-F238E27FC236}">
                <a16:creationId xmlns:a16="http://schemas.microsoft.com/office/drawing/2014/main" id="{275B33D2-54B2-4331-A0D7-68D68AE5B84C}"/>
              </a:ext>
            </a:extLst>
          </p:cNvPr>
          <p:cNvSpPr txBox="1"/>
          <p:nvPr/>
        </p:nvSpPr>
        <p:spPr>
          <a:xfrm>
            <a:off x="341745" y="1218026"/>
            <a:ext cx="8432800" cy="351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/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Nesta aula apresentaremos a tarefa a ser elaborada como desafio do módulo. Os alunos e as alunas deverão desenvolver uma aplicação web da sua escolha, mas podem usar também a aplicação desenvolvida nos Módulos 2 e 3.</a:t>
            </a:r>
          </a:p>
          <a:p>
            <a:pPr lvl="0" algn="just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/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Descrição</a:t>
            </a:r>
          </a:p>
          <a:p>
            <a:pPr lvl="0" algn="just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partir do </a:t>
            </a:r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Boards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implementar um </a:t>
            </a:r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Story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Para esta tarefa, o processo do projeto deve ser </a:t>
            </a:r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Agile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Visual Studio Code, ou no prompt de comandos, criar um repositório para o projeto.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</a:t>
            </a:r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Repos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definir um novo repositório para o projeto. Publicar o projeto no repositório criado. 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Criar um </a:t>
            </a:r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Pipeline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realizar o deploy desta aplicação. Este deve ser um </a:t>
            </a:r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 Pipeline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Criar um </a:t>
            </a:r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Release Pipeline 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publicar esta aplicação em um App Service previamente criado no portal.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146</Words>
  <Application>Microsoft Office PowerPoint</Application>
  <PresentationFormat>Apresentação na tela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Source Sans Pro Black</vt:lpstr>
      <vt:lpstr>Arial</vt:lpstr>
      <vt:lpstr>Source Sans Pro</vt:lpstr>
      <vt:lpstr>Simple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Caelum Infra</cp:lastModifiedBy>
  <cp:revision>23</cp:revision>
  <dcterms:modified xsi:type="dcterms:W3CDTF">2022-08-05T12:52:21Z</dcterms:modified>
</cp:coreProperties>
</file>