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6"/>
      <p:bold r:id="rId7"/>
      <p:italic r:id="rId8"/>
      <p:boldItalic r:id="rId9"/>
    </p:embeddedFont>
    <p:embeddedFont>
      <p:font typeface="Source Sans Pro Black" panose="020B0803030403020204" pitchFamily="34" charset="0"/>
      <p:bold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B6642469-3A4F-432D-959E-E0A087CA7B55}"/>
    <pc:docChg chg="delSld modSld">
      <pc:chgData name="Emilio Celso de Souza" userId="a1ab4e95ce03654a" providerId="LiveId" clId="{B6642469-3A4F-432D-959E-E0A087CA7B55}" dt="2022-04-03T17:41:42.233" v="674" actId="2696"/>
      <pc:docMkLst>
        <pc:docMk/>
      </pc:docMkLst>
      <pc:sldChg chg="modSp mod">
        <pc:chgData name="Emilio Celso de Souza" userId="a1ab4e95ce03654a" providerId="LiveId" clId="{B6642469-3A4F-432D-959E-E0A087CA7B55}" dt="2022-04-03T17:37:07.713" v="16" actId="6549"/>
        <pc:sldMkLst>
          <pc:docMk/>
          <pc:sldMk cId="0" sldId="256"/>
        </pc:sldMkLst>
        <pc:spChg chg="mod">
          <ac:chgData name="Emilio Celso de Souza" userId="a1ab4e95ce03654a" providerId="LiveId" clId="{B6642469-3A4F-432D-959E-E0A087CA7B55}" dt="2022-04-03T17:37:07.713" v="16" actId="6549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Emilio Celso de Souza" userId="a1ab4e95ce03654a" providerId="LiveId" clId="{B6642469-3A4F-432D-959E-E0A087CA7B55}" dt="2022-04-03T17:41:30.705" v="670" actId="20577"/>
        <pc:sldMkLst>
          <pc:docMk/>
          <pc:sldMk cId="0" sldId="257"/>
        </pc:sldMkLst>
        <pc:spChg chg="mod">
          <ac:chgData name="Emilio Celso de Souza" userId="a1ab4e95ce03654a" providerId="LiveId" clId="{B6642469-3A4F-432D-959E-E0A087CA7B55}" dt="2022-04-03T17:41:30.705" v="670" actId="20577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B6642469-3A4F-432D-959E-E0A087CA7B55}" dt="2022-04-03T17:37:19.178" v="45" actId="6549"/>
          <ac:spMkLst>
            <pc:docMk/>
            <pc:sldMk cId="0" sldId="257"/>
            <ac:spMk id="151" creationId="{00000000-0000-0000-0000-000000000000}"/>
          </ac:spMkLst>
        </pc:spChg>
      </pc:sldChg>
      <pc:sldChg chg="del">
        <pc:chgData name="Emilio Celso de Souza" userId="a1ab4e95ce03654a" providerId="LiveId" clId="{B6642469-3A4F-432D-959E-E0A087CA7B55}" dt="2022-04-03T17:41:35.659" v="671" actId="2696"/>
        <pc:sldMkLst>
          <pc:docMk/>
          <pc:sldMk cId="3375611444" sldId="265"/>
        </pc:sldMkLst>
      </pc:sldChg>
      <pc:sldChg chg="del">
        <pc:chgData name="Emilio Celso de Souza" userId="a1ab4e95ce03654a" providerId="LiveId" clId="{B6642469-3A4F-432D-959E-E0A087CA7B55}" dt="2022-04-03T17:41:37.817" v="672" actId="2696"/>
        <pc:sldMkLst>
          <pc:docMk/>
          <pc:sldMk cId="2671219944" sldId="266"/>
        </pc:sldMkLst>
      </pc:sldChg>
      <pc:sldChg chg="del">
        <pc:chgData name="Emilio Celso de Souza" userId="a1ab4e95ce03654a" providerId="LiveId" clId="{B6642469-3A4F-432D-959E-E0A087CA7B55}" dt="2022-04-03T17:41:39.954" v="673" actId="2696"/>
        <pc:sldMkLst>
          <pc:docMk/>
          <pc:sldMk cId="3720803532" sldId="267"/>
        </pc:sldMkLst>
      </pc:sldChg>
      <pc:sldChg chg="del">
        <pc:chgData name="Emilio Celso de Souza" userId="a1ab4e95ce03654a" providerId="LiveId" clId="{B6642469-3A4F-432D-959E-E0A087CA7B55}" dt="2022-04-03T17:41:42.233" v="674" actId="2696"/>
        <pc:sldMkLst>
          <pc:docMk/>
          <pc:sldMk cId="3415694942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machines/windows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830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Virtual Machines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Virtual machines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4254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Definir uma virtual machine (máquina virtual) é um passo importante na definição da infraestrutura.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virtuais podem ser usadas para diversos propósitos, e seu dimensionamento depende do propósito escolhido.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Exemplos: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usadas para processamento de imagens e vídeos: devem ser otimizadas para processamento.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usadas para armazenar e gerenciar bancos de dados: devem ser otimizadas para memória.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Máquinas usadas para tráfego de dados: devem ser otimizadas para disco.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Mais detalhes podemos encontrar na documentação: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https://docs.microsoft.com/en-us/azure/virtual-machines/windows/overview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109</Words>
  <Application>Microsoft Office PowerPoint</Application>
  <PresentationFormat>Apresentação na tela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Source Sans Pro Black</vt:lpstr>
      <vt:lpstr>Source Sans Pro</vt:lpstr>
      <vt:lpstr>Arial</vt:lpstr>
      <vt:lpstr>Simple Light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12</cp:revision>
  <dcterms:modified xsi:type="dcterms:W3CDTF">2022-06-24T10:37:14Z</dcterms:modified>
</cp:coreProperties>
</file>