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Source Sans Pro" panose="020B0503030403020204" pitchFamily="34" charset="0"/>
      <p:regular r:id="rId15"/>
      <p:bold r:id="rId16"/>
      <p:italic r:id="rId17"/>
      <p:boldItalic r:id="rId18"/>
    </p:embeddedFont>
    <p:embeddedFont>
      <p:font typeface="Source Sans Pro Black" panose="020B0803030403020204" pitchFamily="34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 Celso de Souza" userId="a1ab4e95ce03654a" providerId="LiveId" clId="{991708CD-FAE1-483F-A686-A5E69F809DE8}"/>
    <pc:docChg chg="undo redo custSel addSld delSld modSld sldOrd">
      <pc:chgData name="Emilio Celso de Souza" userId="a1ab4e95ce03654a" providerId="LiveId" clId="{991708CD-FAE1-483F-A686-A5E69F809DE8}" dt="2022-04-07T14:33:56.878" v="2080" actId="20577"/>
      <pc:docMkLst>
        <pc:docMk/>
      </pc:docMkLst>
      <pc:sldChg chg="modSp mod">
        <pc:chgData name="Emilio Celso de Souza" userId="a1ab4e95ce03654a" providerId="LiveId" clId="{991708CD-FAE1-483F-A686-A5E69F809DE8}" dt="2022-04-07T13:44:26.454" v="78" actId="6549"/>
        <pc:sldMkLst>
          <pc:docMk/>
          <pc:sldMk cId="0" sldId="256"/>
        </pc:sldMkLst>
        <pc:spChg chg="mod">
          <ac:chgData name="Emilio Celso de Souza" userId="a1ab4e95ce03654a" providerId="LiveId" clId="{991708CD-FAE1-483F-A686-A5E69F809DE8}" dt="2022-04-07T13:44:26.454" v="78" actId="6549"/>
          <ac:spMkLst>
            <pc:docMk/>
            <pc:sldMk cId="0" sldId="256"/>
            <ac:spMk id="142" creationId="{00000000-0000-0000-0000-000000000000}"/>
          </ac:spMkLst>
        </pc:spChg>
      </pc:sldChg>
      <pc:sldChg chg="addSp delSp modSp mod">
        <pc:chgData name="Emilio Celso de Souza" userId="a1ab4e95ce03654a" providerId="LiveId" clId="{991708CD-FAE1-483F-A686-A5E69F809DE8}" dt="2022-04-07T13:53:51.286" v="259" actId="1076"/>
        <pc:sldMkLst>
          <pc:docMk/>
          <pc:sldMk cId="0" sldId="257"/>
        </pc:sldMkLst>
        <pc:spChg chg="mod">
          <ac:chgData name="Emilio Celso de Souza" userId="a1ab4e95ce03654a" providerId="LiveId" clId="{991708CD-FAE1-483F-A686-A5E69F809DE8}" dt="2022-04-07T13:53:29.682" v="257" actId="6549"/>
          <ac:spMkLst>
            <pc:docMk/>
            <pc:sldMk cId="0" sldId="257"/>
            <ac:spMk id="38" creationId="{00000000-0000-0000-0000-000000000000}"/>
          </ac:spMkLst>
        </pc:spChg>
        <pc:spChg chg="mod">
          <ac:chgData name="Emilio Celso de Souza" userId="a1ab4e95ce03654a" providerId="LiveId" clId="{991708CD-FAE1-483F-A686-A5E69F809DE8}" dt="2022-04-07T13:52:11.397" v="121" actId="6549"/>
          <ac:spMkLst>
            <pc:docMk/>
            <pc:sldMk cId="0" sldId="257"/>
            <ac:spMk id="151" creationId="{00000000-0000-0000-0000-000000000000}"/>
          </ac:spMkLst>
        </pc:spChg>
        <pc:picChg chg="del">
          <ac:chgData name="Emilio Celso de Souza" userId="a1ab4e95ce03654a" providerId="LiveId" clId="{991708CD-FAE1-483F-A686-A5E69F809DE8}" dt="2022-04-07T13:51:57.781" v="79" actId="478"/>
          <ac:picMkLst>
            <pc:docMk/>
            <pc:sldMk cId="0" sldId="257"/>
            <ac:picMk id="5" creationId="{FB163864-69A1-49C0-A98C-41462883BDB0}"/>
          </ac:picMkLst>
        </pc:picChg>
        <pc:picChg chg="add mod">
          <ac:chgData name="Emilio Celso de Souza" userId="a1ab4e95ce03654a" providerId="LiveId" clId="{991708CD-FAE1-483F-A686-A5E69F809DE8}" dt="2022-04-07T13:53:51.286" v="259" actId="1076"/>
          <ac:picMkLst>
            <pc:docMk/>
            <pc:sldMk cId="0" sldId="257"/>
            <ac:picMk id="1026" creationId="{C1363D86-C2EE-429F-9B00-70FB45CD8FA3}"/>
          </ac:picMkLst>
        </pc:picChg>
      </pc:sldChg>
      <pc:sldChg chg="delSp modSp add mod">
        <pc:chgData name="Emilio Celso de Souza" userId="a1ab4e95ce03654a" providerId="LiveId" clId="{991708CD-FAE1-483F-A686-A5E69F809DE8}" dt="2022-04-07T14:05:15.493" v="828"/>
        <pc:sldMkLst>
          <pc:docMk/>
          <pc:sldMk cId="1233179822" sldId="258"/>
        </pc:sldMkLst>
        <pc:spChg chg="mod">
          <ac:chgData name="Emilio Celso de Souza" userId="a1ab4e95ce03654a" providerId="LiveId" clId="{991708CD-FAE1-483F-A686-A5E69F809DE8}" dt="2022-04-07T14:05:15.493" v="828"/>
          <ac:spMkLst>
            <pc:docMk/>
            <pc:sldMk cId="1233179822" sldId="258"/>
            <ac:spMk id="38" creationId="{00000000-0000-0000-0000-000000000000}"/>
          </ac:spMkLst>
        </pc:spChg>
        <pc:spChg chg="mod">
          <ac:chgData name="Emilio Celso de Souza" userId="a1ab4e95ce03654a" providerId="LiveId" clId="{991708CD-FAE1-483F-A686-A5E69F809DE8}" dt="2022-04-07T13:57:26.290" v="449" actId="20577"/>
          <ac:spMkLst>
            <pc:docMk/>
            <pc:sldMk cId="1233179822" sldId="258"/>
            <ac:spMk id="151" creationId="{00000000-0000-0000-0000-000000000000}"/>
          </ac:spMkLst>
        </pc:spChg>
        <pc:picChg chg="del">
          <ac:chgData name="Emilio Celso de Souza" userId="a1ab4e95ce03654a" providerId="LiveId" clId="{991708CD-FAE1-483F-A686-A5E69F809DE8}" dt="2022-04-07T13:54:30.900" v="269" actId="478"/>
          <ac:picMkLst>
            <pc:docMk/>
            <pc:sldMk cId="1233179822" sldId="258"/>
            <ac:picMk id="1026" creationId="{C1363D86-C2EE-429F-9B00-70FB45CD8FA3}"/>
          </ac:picMkLst>
        </pc:picChg>
      </pc:sldChg>
      <pc:sldChg chg="del">
        <pc:chgData name="Emilio Celso de Souza" userId="a1ab4e95ce03654a" providerId="LiveId" clId="{991708CD-FAE1-483F-A686-A5E69F809DE8}" dt="2022-04-07T13:54:21.428" v="267" actId="47"/>
        <pc:sldMkLst>
          <pc:docMk/>
          <pc:sldMk cId="3774795726" sldId="258"/>
        </pc:sldMkLst>
      </pc:sldChg>
      <pc:sldChg chg="addSp delSp modSp add mod">
        <pc:chgData name="Emilio Celso de Souza" userId="a1ab4e95ce03654a" providerId="LiveId" clId="{991708CD-FAE1-483F-A686-A5E69F809DE8}" dt="2022-04-07T14:05:58.026" v="830" actId="2711"/>
        <pc:sldMkLst>
          <pc:docMk/>
          <pc:sldMk cId="2842379553" sldId="259"/>
        </pc:sldMkLst>
        <pc:spChg chg="add del">
          <ac:chgData name="Emilio Celso de Souza" userId="a1ab4e95ce03654a" providerId="LiveId" clId="{991708CD-FAE1-483F-A686-A5E69F809DE8}" dt="2022-04-07T14:02:45.654" v="796"/>
          <ac:spMkLst>
            <pc:docMk/>
            <pc:sldMk cId="2842379553" sldId="259"/>
            <ac:spMk id="2" creationId="{F06918DA-AC21-4F3D-BAE3-3F888CF34DD9}"/>
          </ac:spMkLst>
        </pc:spChg>
        <pc:spChg chg="mod">
          <ac:chgData name="Emilio Celso de Souza" userId="a1ab4e95ce03654a" providerId="LiveId" clId="{991708CD-FAE1-483F-A686-A5E69F809DE8}" dt="2022-04-07T14:05:58.026" v="830" actId="2711"/>
          <ac:spMkLst>
            <pc:docMk/>
            <pc:sldMk cId="2842379553" sldId="259"/>
            <ac:spMk id="38" creationId="{00000000-0000-0000-0000-000000000000}"/>
          </ac:spMkLst>
        </pc:spChg>
      </pc:sldChg>
      <pc:sldChg chg="del">
        <pc:chgData name="Emilio Celso de Souza" userId="a1ab4e95ce03654a" providerId="LiveId" clId="{991708CD-FAE1-483F-A686-A5E69F809DE8}" dt="2022-04-07T13:54:20.256" v="266" actId="47"/>
        <pc:sldMkLst>
          <pc:docMk/>
          <pc:sldMk cId="273789295" sldId="260"/>
        </pc:sldMkLst>
      </pc:sldChg>
      <pc:sldChg chg="modSp add mod ord">
        <pc:chgData name="Emilio Celso de Souza" userId="a1ab4e95ce03654a" providerId="LiveId" clId="{991708CD-FAE1-483F-A686-A5E69F809DE8}" dt="2022-04-07T14:08:31.847" v="1082" actId="20577"/>
        <pc:sldMkLst>
          <pc:docMk/>
          <pc:sldMk cId="2833957834" sldId="260"/>
        </pc:sldMkLst>
        <pc:spChg chg="mod">
          <ac:chgData name="Emilio Celso de Souza" userId="a1ab4e95ce03654a" providerId="LiveId" clId="{991708CD-FAE1-483F-A686-A5E69F809DE8}" dt="2022-04-07T14:08:31.847" v="1082" actId="20577"/>
          <ac:spMkLst>
            <pc:docMk/>
            <pc:sldMk cId="2833957834" sldId="260"/>
            <ac:spMk id="38" creationId="{00000000-0000-0000-0000-000000000000}"/>
          </ac:spMkLst>
        </pc:spChg>
      </pc:sldChg>
      <pc:sldChg chg="modSp add mod">
        <pc:chgData name="Emilio Celso de Souza" userId="a1ab4e95ce03654a" providerId="LiveId" clId="{991708CD-FAE1-483F-A686-A5E69F809DE8}" dt="2022-04-07T14:14:45.285" v="1594" actId="6549"/>
        <pc:sldMkLst>
          <pc:docMk/>
          <pc:sldMk cId="171741397" sldId="261"/>
        </pc:sldMkLst>
        <pc:spChg chg="mod">
          <ac:chgData name="Emilio Celso de Souza" userId="a1ab4e95ce03654a" providerId="LiveId" clId="{991708CD-FAE1-483F-A686-A5E69F809DE8}" dt="2022-04-07T14:14:45.285" v="1594" actId="6549"/>
          <ac:spMkLst>
            <pc:docMk/>
            <pc:sldMk cId="171741397" sldId="261"/>
            <ac:spMk id="38" creationId="{00000000-0000-0000-0000-000000000000}"/>
          </ac:spMkLst>
        </pc:spChg>
        <pc:spChg chg="mod">
          <ac:chgData name="Emilio Celso de Souza" userId="a1ab4e95ce03654a" providerId="LiveId" clId="{991708CD-FAE1-483F-A686-A5E69F809DE8}" dt="2022-04-07T14:09:19.905" v="1150" actId="6549"/>
          <ac:spMkLst>
            <pc:docMk/>
            <pc:sldMk cId="171741397" sldId="261"/>
            <ac:spMk id="151" creationId="{00000000-0000-0000-0000-000000000000}"/>
          </ac:spMkLst>
        </pc:spChg>
      </pc:sldChg>
      <pc:sldChg chg="del">
        <pc:chgData name="Emilio Celso de Souza" userId="a1ab4e95ce03654a" providerId="LiveId" clId="{991708CD-FAE1-483F-A686-A5E69F809DE8}" dt="2022-04-07T13:54:19.365" v="265" actId="47"/>
        <pc:sldMkLst>
          <pc:docMk/>
          <pc:sldMk cId="836195102" sldId="261"/>
        </pc:sldMkLst>
      </pc:sldChg>
      <pc:sldChg chg="del">
        <pc:chgData name="Emilio Celso de Souza" userId="a1ab4e95ce03654a" providerId="LiveId" clId="{991708CD-FAE1-483F-A686-A5E69F809DE8}" dt="2022-04-07T13:54:15.194" v="260" actId="47"/>
        <pc:sldMkLst>
          <pc:docMk/>
          <pc:sldMk cId="692021425" sldId="262"/>
        </pc:sldMkLst>
      </pc:sldChg>
      <pc:sldChg chg="modSp add mod">
        <pc:chgData name="Emilio Celso de Souza" userId="a1ab4e95ce03654a" providerId="LiveId" clId="{991708CD-FAE1-483F-A686-A5E69F809DE8}" dt="2022-04-07T14:33:56.878" v="2080" actId="20577"/>
        <pc:sldMkLst>
          <pc:docMk/>
          <pc:sldMk cId="3435773520" sldId="262"/>
        </pc:sldMkLst>
        <pc:spChg chg="mod">
          <ac:chgData name="Emilio Celso de Souza" userId="a1ab4e95ce03654a" providerId="LiveId" clId="{991708CD-FAE1-483F-A686-A5E69F809DE8}" dt="2022-04-07T14:33:56.878" v="2080" actId="20577"/>
          <ac:spMkLst>
            <pc:docMk/>
            <pc:sldMk cId="3435773520" sldId="262"/>
            <ac:spMk id="38" creationId="{00000000-0000-0000-0000-000000000000}"/>
          </ac:spMkLst>
        </pc:spChg>
      </pc:sldChg>
      <pc:sldChg chg="del">
        <pc:chgData name="Emilio Celso de Souza" userId="a1ab4e95ce03654a" providerId="LiveId" clId="{991708CD-FAE1-483F-A686-A5E69F809DE8}" dt="2022-04-07T13:54:18.162" v="264" actId="47"/>
        <pc:sldMkLst>
          <pc:docMk/>
          <pc:sldMk cId="2291285546" sldId="263"/>
        </pc:sldMkLst>
      </pc:sldChg>
      <pc:sldChg chg="del">
        <pc:chgData name="Emilio Celso de Souza" userId="a1ab4e95ce03654a" providerId="LiveId" clId="{991708CD-FAE1-483F-A686-A5E69F809DE8}" dt="2022-04-07T13:54:17.397" v="263" actId="47"/>
        <pc:sldMkLst>
          <pc:docMk/>
          <pc:sldMk cId="2163033189" sldId="264"/>
        </pc:sldMkLst>
      </pc:sldChg>
      <pc:sldChg chg="del">
        <pc:chgData name="Emilio Celso de Souza" userId="a1ab4e95ce03654a" providerId="LiveId" clId="{991708CD-FAE1-483F-A686-A5E69F809DE8}" dt="2022-04-07T13:54:16.897" v="262" actId="47"/>
        <pc:sldMkLst>
          <pc:docMk/>
          <pc:sldMk cId="3445126158" sldId="265"/>
        </pc:sldMkLst>
      </pc:sldChg>
      <pc:sldChg chg="del">
        <pc:chgData name="Emilio Celso de Souza" userId="a1ab4e95ce03654a" providerId="LiveId" clId="{991708CD-FAE1-483F-A686-A5E69F809DE8}" dt="2022-04-07T13:54:16.397" v="261" actId="47"/>
        <pc:sldMkLst>
          <pc:docMk/>
          <pc:sldMk cId="2178491980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32425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894a2ffa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894a2ffa0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e894a2ffa0_0_2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975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054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2973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9888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cd5507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e6cd5507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9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26869" y="85381"/>
            <a:ext cx="334725" cy="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build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amples/dotnetcor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docker.com/language/nodejs/build-image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027840" y="1027341"/>
            <a:ext cx="5142114" cy="3090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700" y="4036294"/>
            <a:ext cx="2379750" cy="87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4"/>
          <p:cNvSpPr txBox="1"/>
          <p:nvPr/>
        </p:nvSpPr>
        <p:spPr>
          <a:xfrm>
            <a:off x="384844" y="355238"/>
            <a:ext cx="4736400" cy="152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 dirty="0">
                <a:solidFill>
                  <a:schemeClr val="lt1"/>
                </a:solidFill>
                <a:latin typeface="Source Sans Pro Black"/>
                <a:ea typeface="Source Sans Pro Black"/>
                <a:cs typeface="Source Sans Pro Black"/>
                <a:sym typeface="Source Sans Pro Black"/>
              </a:rPr>
              <a:t>Azure Container Registry (ACR)</a:t>
            </a:r>
            <a:endParaRPr sz="4500" dirty="0">
              <a:solidFill>
                <a:schemeClr val="lt1"/>
              </a:solidFill>
              <a:latin typeface="Source Sans Pro Black"/>
              <a:ea typeface="Source Sans Pro Black"/>
              <a:cs typeface="Source Sans Pro Black"/>
              <a:sym typeface="Source Sans Pr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Azure Container Registry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961638"/>
            <a:ext cx="7970982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 Container Registry é um serviço do Azure que armazena imagens em repositórios e as distribui através de um login server (URI).</a:t>
            </a:r>
          </a:p>
        </p:txBody>
      </p:sp>
      <p:pic>
        <p:nvPicPr>
          <p:cNvPr id="1026" name="Picture 2" descr="Registry, repositories, and artifacts">
            <a:extLst>
              <a:ext uri="{FF2B5EF4-FFF2-40B4-BE49-F238E27FC236}">
                <a16:creationId xmlns:a16="http://schemas.microsoft.com/office/drawing/2014/main" id="{C1363D86-C2EE-429F-9B00-70FB45CD8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95" y="1848835"/>
            <a:ext cx="40767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Arquivo Dockerfile 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961638"/>
            <a:ext cx="7970982" cy="302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Assim como no </a:t>
            </a:r>
            <a:r>
              <a:rPr lang="en" sz="16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</a:t>
            </a: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no </a:t>
            </a:r>
            <a:r>
              <a:rPr lang="en" sz="16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ACR</a:t>
            </a: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é possível criar uma imagem através de instruções disponíveis em um arquivo chamado </a:t>
            </a:r>
            <a:r>
              <a:rPr lang="en" sz="16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Dockerfile</a:t>
            </a: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Este arquivo contém instruções para a construção de uma imagem, como se estivéssemos trabalhando em um computador local, mas usando a sintaxe oferecida para o Dockerfile.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Os detalhes da construção do Dockerfile pode ser obtida em: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https://docs.docker.com/engine/reference/builder/</a:t>
            </a: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seguir temos um exemplo do </a:t>
            </a:r>
            <a:r>
              <a:rPr lang="en" sz="16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Dockerfile</a:t>
            </a: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23317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Arquivo Dockerfile 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961638"/>
            <a:ext cx="7970982" cy="373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00B0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# syntax=docker/dockerfile:1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FROM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mcr.microsoft.com/dotnet/sdk:6.0 AS build-env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WORKDIR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/app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schemeClr val="dk1"/>
              </a:solidFill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# Copy csproj and restore as distinct layers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COPY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*.csproj ./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RUN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dotnet restore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schemeClr val="dk1"/>
              </a:solidFill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# Copy everything else and build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COPY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../engine/examples ./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RUN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dotnet publish -c Release -o out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schemeClr val="dk1"/>
              </a:solidFill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# Build runtime image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FROM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mcr.microsoft.com/dotnet/aspnet:6.0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WORKDIR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/app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COPY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--from=build-env /app/out 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b="1" dirty="0">
                <a:solidFill>
                  <a:srgbClr val="0000FF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ENTRYPOINT</a:t>
            </a:r>
            <a:r>
              <a:rPr lang="pt-BR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 ["dotnet", "aspnetapp.dll"]</a:t>
            </a:r>
            <a:endParaRPr lang="en" dirty="0">
              <a:solidFill>
                <a:schemeClr val="dk1"/>
              </a:solidFill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84237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Arquivo Dockerfile 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961638"/>
            <a:ext cx="7970982" cy="228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Na documentação do Docker podemos encontrar diversos exemplos contendo sintaxes para a elaboração do </a:t>
            </a:r>
            <a:r>
              <a:rPr lang="en" sz="1600" b="1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Dockerfile</a:t>
            </a: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Exemplo para um projeto .NET 6.0 (vide exemplo anterior):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https://docs.docker.com/samples/dotnetcore/</a:t>
            </a: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Exemplo para uma aplicação Node.js: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https://docs.docker.com/language/nodejs/build-images/</a:t>
            </a: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83395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Publicando imagens no ACR 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961638"/>
            <a:ext cx="7970982" cy="274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Será necessário uma instância do ACR no Azure. Podemos criá-la através dos mesmos processos usados na criação de quaisquer recursos: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</a:t>
            </a: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través do Portal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Através do Azure CLI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Através do Powershell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Através do ARM Template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Para criar uma instância do ACR usando o Azure CLI, por exemplo, usamos a sintaxe: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az acr create --resource-group &lt;rg&gt; --name &lt;acr_name&gt; --sku Basic</a:t>
            </a:r>
            <a:endParaRPr lang="en" b="1" dirty="0">
              <a:solidFill>
                <a:schemeClr val="dk1"/>
              </a:solidFill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7174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/>
          <p:nvPr/>
        </p:nvSpPr>
        <p:spPr>
          <a:xfrm>
            <a:off x="0" y="0"/>
            <a:ext cx="133200" cy="5143500"/>
          </a:xfrm>
          <a:prstGeom prst="rect">
            <a:avLst/>
          </a:prstGeom>
          <a:solidFill>
            <a:srgbClr val="F9AF17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341745" y="360803"/>
            <a:ext cx="84328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pt-BR" sz="2700" b="1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Publicando imagens no ACR </a:t>
            </a:r>
            <a:endParaRPr sz="2700" b="1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28;p41"/>
          <p:cNvSpPr txBox="1"/>
          <p:nvPr/>
        </p:nvSpPr>
        <p:spPr>
          <a:xfrm>
            <a:off x="341745" y="961638"/>
            <a:ext cx="8432800" cy="256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Levando em conta que já tenhamos uma instância do ACR, um projeto .NET e um arquivo Dockerfile podemos criar e publicar uma imagem com a instrução: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6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az acr build --image &lt;nome_imagem&gt; --registry &lt;acr_name&gt; --file Dockerfile 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dk1"/>
              </a:solidFill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dk1"/>
              </a:solidFill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Listando as imagens do repositório: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sz="1400" dirty="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dk1"/>
                </a:solidFill>
                <a:latin typeface="Consolas" panose="020B0609020204030204" pitchFamily="49" charset="0"/>
                <a:ea typeface="Source Sans Pro"/>
                <a:cs typeface="Source Sans Pro"/>
                <a:sym typeface="Source Sans Pro"/>
              </a:rPr>
              <a:t>az acr repository list --name &lt;acr_name&gt; --output table</a:t>
            </a:r>
            <a:endParaRPr lang="en" b="1" dirty="0">
              <a:solidFill>
                <a:schemeClr val="dk1"/>
              </a:solidFill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b="1" dirty="0">
              <a:solidFill>
                <a:schemeClr val="dk1"/>
              </a:solidFill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" b="1" dirty="0">
              <a:solidFill>
                <a:schemeClr val="dk1"/>
              </a:solidFill>
              <a:latin typeface="Consolas" panose="020B0609020204030204" pitchFamily="49" charset="0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4357735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ducato YELLOW ORANGE">
      <a:dk1>
        <a:srgbClr val="4B4A4B"/>
      </a:dk1>
      <a:lt1>
        <a:srgbClr val="FFFFFF"/>
      </a:lt1>
      <a:dk2>
        <a:srgbClr val="4B4B4B"/>
      </a:dk2>
      <a:lt2>
        <a:srgbClr val="E7E6E6"/>
      </a:lt2>
      <a:accent1>
        <a:srgbClr val="F9AF17"/>
      </a:accent1>
      <a:accent2>
        <a:srgbClr val="F4C86A"/>
      </a:accent2>
      <a:accent3>
        <a:srgbClr val="FFE5AC"/>
      </a:accent3>
      <a:accent4>
        <a:srgbClr val="F9B351"/>
      </a:accent4>
      <a:accent5>
        <a:srgbClr val="B26200"/>
      </a:accent5>
      <a:accent6>
        <a:srgbClr val="9954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436</Words>
  <Application>Microsoft Office PowerPoint</Application>
  <PresentationFormat>Apresentação na tela (16:9)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Consolas</vt:lpstr>
      <vt:lpstr>Source Sans Pro Black</vt:lpstr>
      <vt:lpstr>Arial</vt:lpstr>
      <vt:lpstr>Source Sans Pro</vt:lpstr>
      <vt:lpstr>Simple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Emilio Celso de Souza</dc:creator>
  <cp:lastModifiedBy>Caelum Infra</cp:lastModifiedBy>
  <cp:revision>20</cp:revision>
  <dcterms:modified xsi:type="dcterms:W3CDTF">2022-06-24T10:53:29Z</dcterms:modified>
</cp:coreProperties>
</file>