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9"/>
  </p:notesMasterIdLst>
  <p:sldIdLst>
    <p:sldId id="256" r:id="rId3"/>
    <p:sldId id="257" r:id="rId4"/>
    <p:sldId id="265" r:id="rId5"/>
    <p:sldId id="266" r:id="rId6"/>
    <p:sldId id="267" r:id="rId7"/>
    <p:sldId id="268" r:id="rId8"/>
  </p:sldIdLst>
  <p:sldSz cx="9144000" cy="5143500" type="screen16x9"/>
  <p:notesSz cx="6858000" cy="9144000"/>
  <p:embeddedFontLst>
    <p:embeddedFont>
      <p:font typeface="Source Sans Pro" panose="020B0604020202020204" pitchFamily="34" charset="0"/>
      <p:regular r:id="rId10"/>
      <p:bold r:id="rId11"/>
      <p:italic r:id="rId12"/>
      <p:boldItalic r:id="rId13"/>
    </p:embeddedFont>
    <p:embeddedFont>
      <p:font typeface="Source Sans Pro Black" panose="020B0803030403020204" pitchFamily="34" charset="0"/>
      <p:bold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o Celso de Souza" userId="a1ab4e95ce03654a" providerId="LiveId" clId="{55B9E5ED-CF62-42F4-8829-08E3C146287C}"/>
    <pc:docChg chg="undo custSel addSld delSld modSld">
      <pc:chgData name="Emilio Celso de Souza" userId="a1ab4e95ce03654a" providerId="LiveId" clId="{55B9E5ED-CF62-42F4-8829-08E3C146287C}" dt="2022-04-03T17:34:35.524" v="945" actId="2696"/>
      <pc:docMkLst>
        <pc:docMk/>
      </pc:docMkLst>
      <pc:sldChg chg="modSp mod">
        <pc:chgData name="Emilio Celso de Souza" userId="a1ab4e95ce03654a" providerId="LiveId" clId="{55B9E5ED-CF62-42F4-8829-08E3C146287C}" dt="2022-04-03T17:20:07.827" v="39" actId="6549"/>
        <pc:sldMkLst>
          <pc:docMk/>
          <pc:sldMk cId="0" sldId="256"/>
        </pc:sldMkLst>
        <pc:spChg chg="mod">
          <ac:chgData name="Emilio Celso de Souza" userId="a1ab4e95ce03654a" providerId="LiveId" clId="{55B9E5ED-CF62-42F4-8829-08E3C146287C}" dt="2022-04-03T17:20:07.827" v="39" actId="6549"/>
          <ac:spMkLst>
            <pc:docMk/>
            <pc:sldMk cId="0" sldId="256"/>
            <ac:spMk id="142" creationId="{00000000-0000-0000-0000-000000000000}"/>
          </ac:spMkLst>
        </pc:spChg>
      </pc:sldChg>
      <pc:sldChg chg="modSp mod">
        <pc:chgData name="Emilio Celso de Souza" userId="a1ab4e95ce03654a" providerId="LiveId" clId="{55B9E5ED-CF62-42F4-8829-08E3C146287C}" dt="2022-04-03T17:32:06.941" v="808" actId="20577"/>
        <pc:sldMkLst>
          <pc:docMk/>
          <pc:sldMk cId="0" sldId="257"/>
        </pc:sldMkLst>
        <pc:spChg chg="mod">
          <ac:chgData name="Emilio Celso de Souza" userId="a1ab4e95ce03654a" providerId="LiveId" clId="{55B9E5ED-CF62-42F4-8829-08E3C146287C}" dt="2022-04-03T17:32:06.941" v="808" actId="20577"/>
          <ac:spMkLst>
            <pc:docMk/>
            <pc:sldMk cId="0" sldId="257"/>
            <ac:spMk id="38" creationId="{00000000-0000-0000-0000-000000000000}"/>
          </ac:spMkLst>
        </pc:spChg>
        <pc:spChg chg="mod">
          <ac:chgData name="Emilio Celso de Souza" userId="a1ab4e95ce03654a" providerId="LiveId" clId="{55B9E5ED-CF62-42F4-8829-08E3C146287C}" dt="2022-04-03T17:20:26.719" v="61" actId="6549"/>
          <ac:spMkLst>
            <pc:docMk/>
            <pc:sldMk cId="0" sldId="257"/>
            <ac:spMk id="151" creationId="{00000000-0000-0000-0000-000000000000}"/>
          </ac:spMkLst>
        </pc:spChg>
      </pc:sldChg>
      <pc:sldChg chg="del">
        <pc:chgData name="Emilio Celso de Souza" userId="a1ab4e95ce03654a" providerId="LiveId" clId="{55B9E5ED-CF62-42F4-8829-08E3C146287C}" dt="2022-04-03T17:34:30.064" v="944" actId="2696"/>
        <pc:sldMkLst>
          <pc:docMk/>
          <pc:sldMk cId="2511235037" sldId="263"/>
        </pc:sldMkLst>
      </pc:sldChg>
      <pc:sldChg chg="del">
        <pc:chgData name="Emilio Celso de Souza" userId="a1ab4e95ce03654a" providerId="LiveId" clId="{55B9E5ED-CF62-42F4-8829-08E3C146287C}" dt="2022-04-03T17:34:35.524" v="945" actId="2696"/>
        <pc:sldMkLst>
          <pc:docMk/>
          <pc:sldMk cId="733272277" sldId="264"/>
        </pc:sldMkLst>
      </pc:sldChg>
      <pc:sldChg chg="addSp modSp add mod">
        <pc:chgData name="Emilio Celso de Souza" userId="a1ab4e95ce03654a" providerId="LiveId" clId="{55B9E5ED-CF62-42F4-8829-08E3C146287C}" dt="2022-04-03T17:29:31.022" v="677" actId="20577"/>
        <pc:sldMkLst>
          <pc:docMk/>
          <pc:sldMk cId="3375611444" sldId="265"/>
        </pc:sldMkLst>
        <pc:spChg chg="mod">
          <ac:chgData name="Emilio Celso de Souza" userId="a1ab4e95ce03654a" providerId="LiveId" clId="{55B9E5ED-CF62-42F4-8829-08E3C146287C}" dt="2022-04-03T17:29:31.022" v="677" actId="20577"/>
          <ac:spMkLst>
            <pc:docMk/>
            <pc:sldMk cId="3375611444" sldId="265"/>
            <ac:spMk id="38" creationId="{00000000-0000-0000-0000-000000000000}"/>
          </ac:spMkLst>
        </pc:spChg>
        <pc:picChg chg="add mod">
          <ac:chgData name="Emilio Celso de Souza" userId="a1ab4e95ce03654a" providerId="LiveId" clId="{55B9E5ED-CF62-42F4-8829-08E3C146287C}" dt="2022-04-03T17:28:54.469" v="672" actId="1076"/>
          <ac:picMkLst>
            <pc:docMk/>
            <pc:sldMk cId="3375611444" sldId="265"/>
            <ac:picMk id="1026" creationId="{F7AEC668-DCB5-48E5-964F-42400760D096}"/>
          </ac:picMkLst>
        </pc:picChg>
      </pc:sldChg>
      <pc:sldChg chg="addSp delSp modSp add mod">
        <pc:chgData name="Emilio Celso de Souza" userId="a1ab4e95ce03654a" providerId="LiveId" clId="{55B9E5ED-CF62-42F4-8829-08E3C146287C}" dt="2022-04-03T17:30:41.262" v="804" actId="14100"/>
        <pc:sldMkLst>
          <pc:docMk/>
          <pc:sldMk cId="2671219944" sldId="266"/>
        </pc:sldMkLst>
        <pc:spChg chg="mod">
          <ac:chgData name="Emilio Celso de Souza" userId="a1ab4e95ce03654a" providerId="LiveId" clId="{55B9E5ED-CF62-42F4-8829-08E3C146287C}" dt="2022-04-03T17:30:24.309" v="800" actId="6549"/>
          <ac:spMkLst>
            <pc:docMk/>
            <pc:sldMk cId="2671219944" sldId="266"/>
            <ac:spMk id="38" creationId="{00000000-0000-0000-0000-000000000000}"/>
          </ac:spMkLst>
        </pc:spChg>
        <pc:picChg chg="del">
          <ac:chgData name="Emilio Celso de Souza" userId="a1ab4e95ce03654a" providerId="LiveId" clId="{55B9E5ED-CF62-42F4-8829-08E3C146287C}" dt="2022-04-03T17:30:26.927" v="801" actId="478"/>
          <ac:picMkLst>
            <pc:docMk/>
            <pc:sldMk cId="2671219944" sldId="266"/>
            <ac:picMk id="1026" creationId="{F7AEC668-DCB5-48E5-964F-42400760D096}"/>
          </ac:picMkLst>
        </pc:picChg>
        <pc:picChg chg="add mod">
          <ac:chgData name="Emilio Celso de Souza" userId="a1ab4e95ce03654a" providerId="LiveId" clId="{55B9E5ED-CF62-42F4-8829-08E3C146287C}" dt="2022-04-03T17:30:41.262" v="804" actId="14100"/>
          <ac:picMkLst>
            <pc:docMk/>
            <pc:sldMk cId="2671219944" sldId="266"/>
            <ac:picMk id="2050" creationId="{26E150BA-C1BC-4107-8597-BB87F74A6969}"/>
          </ac:picMkLst>
        </pc:picChg>
      </pc:sldChg>
      <pc:sldChg chg="addSp delSp modSp add mod">
        <pc:chgData name="Emilio Celso de Souza" userId="a1ab4e95ce03654a" providerId="LiveId" clId="{55B9E5ED-CF62-42F4-8829-08E3C146287C}" dt="2022-04-03T17:33:08.302" v="907" actId="1076"/>
        <pc:sldMkLst>
          <pc:docMk/>
          <pc:sldMk cId="3720803532" sldId="267"/>
        </pc:sldMkLst>
        <pc:spChg chg="mod">
          <ac:chgData name="Emilio Celso de Souza" userId="a1ab4e95ce03654a" providerId="LiveId" clId="{55B9E5ED-CF62-42F4-8829-08E3C146287C}" dt="2022-04-03T17:32:54.684" v="904" actId="6549"/>
          <ac:spMkLst>
            <pc:docMk/>
            <pc:sldMk cId="3720803532" sldId="267"/>
            <ac:spMk id="38" creationId="{00000000-0000-0000-0000-000000000000}"/>
          </ac:spMkLst>
        </pc:spChg>
        <pc:picChg chg="del">
          <ac:chgData name="Emilio Celso de Souza" userId="a1ab4e95ce03654a" providerId="LiveId" clId="{55B9E5ED-CF62-42F4-8829-08E3C146287C}" dt="2022-04-03T17:32:57.959" v="905" actId="478"/>
          <ac:picMkLst>
            <pc:docMk/>
            <pc:sldMk cId="3720803532" sldId="267"/>
            <ac:picMk id="2050" creationId="{26E150BA-C1BC-4107-8597-BB87F74A6969}"/>
          </ac:picMkLst>
        </pc:picChg>
        <pc:picChg chg="add mod">
          <ac:chgData name="Emilio Celso de Souza" userId="a1ab4e95ce03654a" providerId="LiveId" clId="{55B9E5ED-CF62-42F4-8829-08E3C146287C}" dt="2022-04-03T17:33:08.302" v="907" actId="1076"/>
          <ac:picMkLst>
            <pc:docMk/>
            <pc:sldMk cId="3720803532" sldId="267"/>
            <ac:picMk id="3074" creationId="{768A83CE-3295-4771-8AB7-7F2C9F1B6E5C}"/>
          </ac:picMkLst>
        </pc:picChg>
      </pc:sldChg>
      <pc:sldChg chg="delSp modSp add mod">
        <pc:chgData name="Emilio Celso de Souza" userId="a1ab4e95ce03654a" providerId="LiveId" clId="{55B9E5ED-CF62-42F4-8829-08E3C146287C}" dt="2022-04-03T17:34:23.515" v="943" actId="6549"/>
        <pc:sldMkLst>
          <pc:docMk/>
          <pc:sldMk cId="3415694942" sldId="268"/>
        </pc:sldMkLst>
        <pc:spChg chg="mod">
          <ac:chgData name="Emilio Celso de Souza" userId="a1ab4e95ce03654a" providerId="LiveId" clId="{55B9E5ED-CF62-42F4-8829-08E3C146287C}" dt="2022-04-03T17:34:23.515" v="943" actId="6549"/>
          <ac:spMkLst>
            <pc:docMk/>
            <pc:sldMk cId="3415694942" sldId="268"/>
            <ac:spMk id="38" creationId="{00000000-0000-0000-0000-000000000000}"/>
          </ac:spMkLst>
        </pc:spChg>
        <pc:picChg chg="del">
          <ac:chgData name="Emilio Celso de Souza" userId="a1ab4e95ce03654a" providerId="LiveId" clId="{55B9E5ED-CF62-42F4-8829-08E3C146287C}" dt="2022-04-03T17:33:34.223" v="934" actId="478"/>
          <ac:picMkLst>
            <pc:docMk/>
            <pc:sldMk cId="3415694942" sldId="268"/>
            <ac:picMk id="3074" creationId="{768A83CE-3295-4771-8AB7-7F2C9F1B6E5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32425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894a2ffa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894a2ffa0_0_2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e894a2ffa0_0_2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2825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2177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7175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7123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6869" y="85381"/>
            <a:ext cx="334725" cy="3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6869" y="85381"/>
            <a:ext cx="334725" cy="3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resource-manager/templates/synta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resource-manager/management/overvie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microsoft.com/en-us/azure/azure-resource-manager/templates/over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027840" y="1027341"/>
            <a:ext cx="5142114" cy="3090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700" y="4036294"/>
            <a:ext cx="2379750" cy="8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4"/>
          <p:cNvSpPr txBox="1"/>
          <p:nvPr/>
        </p:nvSpPr>
        <p:spPr>
          <a:xfrm>
            <a:off x="384844" y="355238"/>
            <a:ext cx="4736400" cy="221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 dirty="0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Azure </a:t>
            </a:r>
            <a:r>
              <a:rPr lang="pt-BR" sz="4500" dirty="0" err="1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Resource</a:t>
            </a:r>
            <a:r>
              <a:rPr lang="pt-BR" sz="4500" dirty="0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 Manager (ARM) </a:t>
            </a:r>
            <a:r>
              <a:rPr lang="pt-BR" sz="4500" dirty="0" err="1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Templates</a:t>
            </a:r>
            <a:endParaRPr sz="4500" dirty="0">
              <a:solidFill>
                <a:schemeClr val="lt1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ARM </a:t>
            </a:r>
            <a:r>
              <a:rPr lang="pt-BR" sz="2700" b="1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Templates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28;p41"/>
          <p:cNvSpPr txBox="1"/>
          <p:nvPr/>
        </p:nvSpPr>
        <p:spPr>
          <a:xfrm>
            <a:off x="341745" y="867047"/>
            <a:ext cx="7970982" cy="2285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elaboração de um template é um passo importante na otimização do processo de otimização da infraestrutura, também conhecida com IaaC (Infrastructure As A Code).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Estre é um passo posterior à definição de recursos através do portal ou do Azure CLI.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 link a seguir apresenta com detalhes a estrutura e a sintaxe do ARM Template: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https://docs.microsoft.com/en-us/azure/azure-resource-manager/templates/syntax</a:t>
            </a: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ARM </a:t>
            </a:r>
            <a:r>
              <a:rPr lang="pt-BR" sz="2700" b="1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Templates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28;p41"/>
          <p:cNvSpPr txBox="1"/>
          <p:nvPr/>
        </p:nvSpPr>
        <p:spPr>
          <a:xfrm>
            <a:off x="341745" y="867047"/>
            <a:ext cx="7970982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implementação do template leva em conta o tipo de recurso  que desejamos criar.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26" name="Picture 2" descr="tier template">
            <a:extLst>
              <a:ext uri="{FF2B5EF4-FFF2-40B4-BE49-F238E27FC236}">
                <a16:creationId xmlns:a16="http://schemas.microsoft.com/office/drawing/2014/main" id="{F7AEC668-DCB5-48E5-964F-42400760D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121" y="2090496"/>
            <a:ext cx="4076043" cy="269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61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ARM </a:t>
            </a:r>
            <a:r>
              <a:rPr lang="pt-BR" sz="2700" b="1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Templates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28;p41"/>
          <p:cNvSpPr txBox="1"/>
          <p:nvPr/>
        </p:nvSpPr>
        <p:spPr>
          <a:xfrm>
            <a:off x="341745" y="867047"/>
            <a:ext cx="7970982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Em cenários onde necessitamos ter vários recursos em uma mesma solução, podemos ter também templates aninhados. </a:t>
            </a:r>
          </a:p>
        </p:txBody>
      </p:sp>
      <p:pic>
        <p:nvPicPr>
          <p:cNvPr id="2050" name="Picture 2" descr="nested tier template">
            <a:extLst>
              <a:ext uri="{FF2B5EF4-FFF2-40B4-BE49-F238E27FC236}">
                <a16:creationId xmlns:a16="http://schemas.microsoft.com/office/drawing/2014/main" id="{26E150BA-C1BC-4107-8597-BB87F74A6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084" y="1647867"/>
            <a:ext cx="5394763" cy="264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21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ARM </a:t>
            </a:r>
            <a:r>
              <a:rPr lang="pt-BR" sz="2700" b="1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Templates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28;p41"/>
          <p:cNvSpPr txBox="1"/>
          <p:nvPr/>
        </p:nvSpPr>
        <p:spPr>
          <a:xfrm>
            <a:off x="341745" y="867047"/>
            <a:ext cx="7970982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final do processo, uma API REST é executada tomando com base o provider do template desejado. </a:t>
            </a:r>
          </a:p>
        </p:txBody>
      </p:sp>
      <p:pic>
        <p:nvPicPr>
          <p:cNvPr id="3074" name="Picture 2" descr="Resource Manager request model">
            <a:extLst>
              <a:ext uri="{FF2B5EF4-FFF2-40B4-BE49-F238E27FC236}">
                <a16:creationId xmlns:a16="http://schemas.microsoft.com/office/drawing/2014/main" id="{768A83CE-3295-4771-8AB7-7F2C9F1B6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520" y="1594945"/>
            <a:ext cx="5429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803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ARM </a:t>
            </a:r>
            <a:r>
              <a:rPr lang="pt-BR" sz="2700" b="1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Templates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28;p41"/>
          <p:cNvSpPr txBox="1"/>
          <p:nvPr/>
        </p:nvSpPr>
        <p:spPr>
          <a:xfrm>
            <a:off x="341745" y="867047"/>
            <a:ext cx="8287248" cy="1546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Referências: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https://docs.microsoft.com/en-us/azure/azure-resource-manager/management/overview</a:t>
            </a: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https://docs.microsoft.com/en-us/azure/azure-resource-manager/templates/overview</a:t>
            </a:r>
            <a:endParaRPr lang="pt-BR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4156949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Educato YELLOW ORANGE">
      <a:dk1>
        <a:srgbClr val="4B4A4B"/>
      </a:dk1>
      <a:lt1>
        <a:srgbClr val="FFFFFF"/>
      </a:lt1>
      <a:dk2>
        <a:srgbClr val="4B4B4B"/>
      </a:dk2>
      <a:lt2>
        <a:srgbClr val="E7E6E6"/>
      </a:lt2>
      <a:accent1>
        <a:srgbClr val="F9AF17"/>
      </a:accent1>
      <a:accent2>
        <a:srgbClr val="F4C86A"/>
      </a:accent2>
      <a:accent3>
        <a:srgbClr val="FFE5AC"/>
      </a:accent3>
      <a:accent4>
        <a:srgbClr val="F9B351"/>
      </a:accent4>
      <a:accent5>
        <a:srgbClr val="B26200"/>
      </a:accent5>
      <a:accent6>
        <a:srgbClr val="9954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184</Words>
  <Application>Microsoft Office PowerPoint</Application>
  <PresentationFormat>Apresentação na tela (16:9)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Source Sans Pro Black</vt:lpstr>
      <vt:lpstr>Arial</vt:lpstr>
      <vt:lpstr>Source Sans Pro</vt:lpstr>
      <vt:lpstr>Simple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Emilio Celso de Souza</dc:creator>
  <cp:lastModifiedBy>Emilio Celso de Souza</cp:lastModifiedBy>
  <cp:revision>10</cp:revision>
  <dcterms:modified xsi:type="dcterms:W3CDTF">2022-04-03T17:34:41Z</dcterms:modified>
</cp:coreProperties>
</file>