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embeddedFontLst>
    <p:embeddedFont>
      <p:font typeface="Source Sans Pro" panose="020B0604020202020204" pitchFamily="34" charset="0"/>
      <p:regular r:id="rId6"/>
      <p:bold r:id="rId7"/>
      <p:italic r:id="rId8"/>
      <p:boldItalic r:id="rId9"/>
    </p:embeddedFont>
    <p:embeddedFont>
      <p:font typeface="Source Sans Pro Black" panose="020B0803030403020204" pitchFamily="34" charset="0"/>
      <p:bold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 Celso de Souza" userId="a1ab4e95ce03654a" providerId="LiveId" clId="{B6642469-3A4F-432D-959E-E0A087CA7B55}"/>
    <pc:docChg chg="delSld modSld">
      <pc:chgData name="Emilio Celso de Souza" userId="a1ab4e95ce03654a" providerId="LiveId" clId="{B6642469-3A4F-432D-959E-E0A087CA7B55}" dt="2022-04-03T17:41:42.233" v="674" actId="2696"/>
      <pc:docMkLst>
        <pc:docMk/>
      </pc:docMkLst>
      <pc:sldChg chg="modSp mod">
        <pc:chgData name="Emilio Celso de Souza" userId="a1ab4e95ce03654a" providerId="LiveId" clId="{B6642469-3A4F-432D-959E-E0A087CA7B55}" dt="2022-04-03T17:37:07.713" v="16" actId="6549"/>
        <pc:sldMkLst>
          <pc:docMk/>
          <pc:sldMk cId="0" sldId="256"/>
        </pc:sldMkLst>
        <pc:spChg chg="mod">
          <ac:chgData name="Emilio Celso de Souza" userId="a1ab4e95ce03654a" providerId="LiveId" clId="{B6642469-3A4F-432D-959E-E0A087CA7B55}" dt="2022-04-03T17:37:07.713" v="16" actId="6549"/>
          <ac:spMkLst>
            <pc:docMk/>
            <pc:sldMk cId="0" sldId="256"/>
            <ac:spMk id="142" creationId="{00000000-0000-0000-0000-000000000000}"/>
          </ac:spMkLst>
        </pc:spChg>
      </pc:sldChg>
      <pc:sldChg chg="modSp mod">
        <pc:chgData name="Emilio Celso de Souza" userId="a1ab4e95ce03654a" providerId="LiveId" clId="{B6642469-3A4F-432D-959E-E0A087CA7B55}" dt="2022-04-03T17:41:30.705" v="670" actId="20577"/>
        <pc:sldMkLst>
          <pc:docMk/>
          <pc:sldMk cId="0" sldId="257"/>
        </pc:sldMkLst>
        <pc:spChg chg="mod">
          <ac:chgData name="Emilio Celso de Souza" userId="a1ab4e95ce03654a" providerId="LiveId" clId="{B6642469-3A4F-432D-959E-E0A087CA7B55}" dt="2022-04-03T17:41:30.705" v="670" actId="20577"/>
          <ac:spMkLst>
            <pc:docMk/>
            <pc:sldMk cId="0" sldId="257"/>
            <ac:spMk id="38" creationId="{00000000-0000-0000-0000-000000000000}"/>
          </ac:spMkLst>
        </pc:spChg>
        <pc:spChg chg="mod">
          <ac:chgData name="Emilio Celso de Souza" userId="a1ab4e95ce03654a" providerId="LiveId" clId="{B6642469-3A4F-432D-959E-E0A087CA7B55}" dt="2022-04-03T17:37:19.178" v="45" actId="6549"/>
          <ac:spMkLst>
            <pc:docMk/>
            <pc:sldMk cId="0" sldId="257"/>
            <ac:spMk id="151" creationId="{00000000-0000-0000-0000-000000000000}"/>
          </ac:spMkLst>
        </pc:spChg>
      </pc:sldChg>
      <pc:sldChg chg="del">
        <pc:chgData name="Emilio Celso de Souza" userId="a1ab4e95ce03654a" providerId="LiveId" clId="{B6642469-3A4F-432D-959E-E0A087CA7B55}" dt="2022-04-03T17:41:35.659" v="671" actId="2696"/>
        <pc:sldMkLst>
          <pc:docMk/>
          <pc:sldMk cId="3375611444" sldId="265"/>
        </pc:sldMkLst>
      </pc:sldChg>
      <pc:sldChg chg="del">
        <pc:chgData name="Emilio Celso de Souza" userId="a1ab4e95ce03654a" providerId="LiveId" clId="{B6642469-3A4F-432D-959E-E0A087CA7B55}" dt="2022-04-03T17:41:37.817" v="672" actId="2696"/>
        <pc:sldMkLst>
          <pc:docMk/>
          <pc:sldMk cId="2671219944" sldId="266"/>
        </pc:sldMkLst>
      </pc:sldChg>
      <pc:sldChg chg="del">
        <pc:chgData name="Emilio Celso de Souza" userId="a1ab4e95ce03654a" providerId="LiveId" clId="{B6642469-3A4F-432D-959E-E0A087CA7B55}" dt="2022-04-03T17:41:39.954" v="673" actId="2696"/>
        <pc:sldMkLst>
          <pc:docMk/>
          <pc:sldMk cId="3720803532" sldId="267"/>
        </pc:sldMkLst>
      </pc:sldChg>
      <pc:sldChg chg="del">
        <pc:chgData name="Emilio Celso de Souza" userId="a1ab4e95ce03654a" providerId="LiveId" clId="{B6642469-3A4F-432D-959E-E0A087CA7B55}" dt="2022-04-03T17:41:42.233" v="674" actId="2696"/>
        <pc:sldMkLst>
          <pc:docMk/>
          <pc:sldMk cId="3415694942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2425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94a2ffa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894a2ffa0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e894a2ffa0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virtual-machines/windows/over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027840" y="1027341"/>
            <a:ext cx="5142114" cy="309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00" y="4036294"/>
            <a:ext cx="2379750" cy="8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4"/>
          <p:cNvSpPr txBox="1"/>
          <p:nvPr/>
        </p:nvSpPr>
        <p:spPr>
          <a:xfrm>
            <a:off x="384844" y="355238"/>
            <a:ext cx="4736400" cy="83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dirty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Virtual </a:t>
            </a:r>
            <a:r>
              <a:rPr lang="pt-BR" sz="4500" dirty="0" err="1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Machines</a:t>
            </a:r>
            <a:endParaRPr sz="4500" dirty="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</a:t>
            </a:r>
            <a:r>
              <a:rPr lang="pt-BR" sz="2700" b="1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425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Definir uma virtual machine (máquina virtual) é um passo importante na definição da infraestrutra.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Máquinas virtuais podem ser usadas para diversos propósitos, e seu dimensionamento depende do propósito escolhido.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Exemplos: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Máquinas usadas para processamento de imagens e vídeos: devem ser otimizadas para processamento.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Máquinas usadas para armazenar e gerenciar bancos de dados: devem ser otimizadas para memória.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Máquinas usadas para tráfego de dados: devem ser otimizadas para disco.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Mais detalhes podemso encontrar na documentação: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https://docs.microsoft.com/en-us/azure/virtual-machines/windows/overview</a:t>
            </a: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ducato YELLOW ORANGE">
      <a:dk1>
        <a:srgbClr val="4B4A4B"/>
      </a:dk1>
      <a:lt1>
        <a:srgbClr val="FFFFFF"/>
      </a:lt1>
      <a:dk2>
        <a:srgbClr val="4B4B4B"/>
      </a:dk2>
      <a:lt2>
        <a:srgbClr val="E7E6E6"/>
      </a:lt2>
      <a:accent1>
        <a:srgbClr val="F9AF17"/>
      </a:accent1>
      <a:accent2>
        <a:srgbClr val="F4C86A"/>
      </a:accent2>
      <a:accent3>
        <a:srgbClr val="FFE5AC"/>
      </a:accent3>
      <a:accent4>
        <a:srgbClr val="F9B351"/>
      </a:accent4>
      <a:accent5>
        <a:srgbClr val="B26200"/>
      </a:accent5>
      <a:accent6>
        <a:srgbClr val="9954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109</Words>
  <Application>Microsoft Office PowerPoint</Application>
  <PresentationFormat>Apresentação na tela (16:9)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Source Sans Pro Black</vt:lpstr>
      <vt:lpstr>Arial</vt:lpstr>
      <vt:lpstr>Source Sans Pro</vt:lpstr>
      <vt:lpstr>Simple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Emilio Celso de Souza</dc:creator>
  <cp:lastModifiedBy>Emilio Celso de Souza</cp:lastModifiedBy>
  <cp:revision>11</cp:revision>
  <dcterms:modified xsi:type="dcterms:W3CDTF">2022-04-03T17:41:47Z</dcterms:modified>
</cp:coreProperties>
</file>