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7"/>
      <p:bold r:id="rId8"/>
      <p:italic r:id="rId9"/>
      <p:boldItalic r:id="rId10"/>
    </p:embeddedFont>
    <p:embeddedFont>
      <p:font typeface="Source Sans Pro Black" panose="020B0803030403020204" pitchFamily="34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B4DE2D14-5A65-403F-AE9E-F2BE9334B9BE}"/>
    <pc:docChg chg="custSel addSld modSld">
      <pc:chgData name="Emilio Celso de Souza" userId="a1ab4e95ce03654a" providerId="LiveId" clId="{B4DE2D14-5A65-403F-AE9E-F2BE9334B9BE}" dt="2022-04-06T13:34:40.749" v="486" actId="20577"/>
      <pc:docMkLst>
        <pc:docMk/>
      </pc:docMkLst>
      <pc:sldChg chg="modSp mod">
        <pc:chgData name="Emilio Celso de Souza" userId="a1ab4e95ce03654a" providerId="LiveId" clId="{B4DE2D14-5A65-403F-AE9E-F2BE9334B9BE}" dt="2022-04-06T13:21:50.055" v="69" actId="20577"/>
        <pc:sldMkLst>
          <pc:docMk/>
          <pc:sldMk cId="0" sldId="256"/>
        </pc:sldMkLst>
        <pc:spChg chg="mod">
          <ac:chgData name="Emilio Celso de Souza" userId="a1ab4e95ce03654a" providerId="LiveId" clId="{B4DE2D14-5A65-403F-AE9E-F2BE9334B9BE}" dt="2022-04-06T13:21:50.055" v="69" actId="20577"/>
          <ac:spMkLst>
            <pc:docMk/>
            <pc:sldMk cId="0" sldId="256"/>
            <ac:spMk id="142" creationId="{00000000-0000-0000-0000-000000000000}"/>
          </ac:spMkLst>
        </pc:spChg>
      </pc:sldChg>
      <pc:sldChg chg="addSp modSp mod">
        <pc:chgData name="Emilio Celso de Souza" userId="a1ab4e95ce03654a" providerId="LiveId" clId="{B4DE2D14-5A65-403F-AE9E-F2BE9334B9BE}" dt="2022-04-06T13:29:40.396" v="423" actId="1076"/>
        <pc:sldMkLst>
          <pc:docMk/>
          <pc:sldMk cId="0" sldId="257"/>
        </pc:sldMkLst>
        <pc:spChg chg="mod">
          <ac:chgData name="Emilio Celso de Souza" userId="a1ab4e95ce03654a" providerId="LiveId" clId="{B4DE2D14-5A65-403F-AE9E-F2BE9334B9BE}" dt="2022-04-06T13:29:34.026" v="422" actId="6549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B4DE2D14-5A65-403F-AE9E-F2BE9334B9BE}" dt="2022-04-06T13:22:08.895" v="100" actId="6549"/>
          <ac:spMkLst>
            <pc:docMk/>
            <pc:sldMk cId="0" sldId="257"/>
            <ac:spMk id="151" creationId="{00000000-0000-0000-0000-000000000000}"/>
          </ac:spMkLst>
        </pc:spChg>
        <pc:picChg chg="add mod">
          <ac:chgData name="Emilio Celso de Souza" userId="a1ab4e95ce03654a" providerId="LiveId" clId="{B4DE2D14-5A65-403F-AE9E-F2BE9334B9BE}" dt="2022-04-06T13:29:40.396" v="423" actId="1076"/>
          <ac:picMkLst>
            <pc:docMk/>
            <pc:sldMk cId="0" sldId="257"/>
            <ac:picMk id="1026" creationId="{781130B8-7C18-4FD8-B9EF-AC6DB3AD69BC}"/>
          </ac:picMkLst>
        </pc:picChg>
      </pc:sldChg>
      <pc:sldChg chg="delSp modSp add mod">
        <pc:chgData name="Emilio Celso de Souza" userId="a1ab4e95ce03654a" providerId="LiveId" clId="{B4DE2D14-5A65-403F-AE9E-F2BE9334B9BE}" dt="2022-04-06T13:34:40.749" v="486" actId="20577"/>
        <pc:sldMkLst>
          <pc:docMk/>
          <pc:sldMk cId="500474843" sldId="258"/>
        </pc:sldMkLst>
        <pc:spChg chg="mod">
          <ac:chgData name="Emilio Celso de Souza" userId="a1ab4e95ce03654a" providerId="LiveId" clId="{B4DE2D14-5A65-403F-AE9E-F2BE9334B9BE}" dt="2022-04-06T13:34:40.749" v="486" actId="20577"/>
          <ac:spMkLst>
            <pc:docMk/>
            <pc:sldMk cId="500474843" sldId="258"/>
            <ac:spMk id="38" creationId="{00000000-0000-0000-0000-000000000000}"/>
          </ac:spMkLst>
        </pc:spChg>
        <pc:picChg chg="del">
          <ac:chgData name="Emilio Celso de Souza" userId="a1ab4e95ce03654a" providerId="LiveId" clId="{B4DE2D14-5A65-403F-AE9E-F2BE9334B9BE}" dt="2022-04-06T13:34:25.812" v="484" actId="478"/>
          <ac:picMkLst>
            <pc:docMk/>
            <pc:sldMk cId="500474843" sldId="258"/>
            <ac:picMk id="1026" creationId="{781130B8-7C18-4FD8-B9EF-AC6DB3AD69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94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key-vault/general/basic-concep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22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Máquinas virtuais e segurança – Azure Key </a:t>
            </a:r>
            <a:r>
              <a:rPr lang="pt-BR" sz="4500" dirty="0" err="1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Vault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Key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Vault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130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Azure Key Vault, ou simplesmente Key Vault, é um recurso disponível para guardar de forma segura informações sensíveis, como senhas, conexões ou certificados.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Seu acesso é realizado mediante permissão de acesso por meio de RBAC (Role Based Access Control)</a:t>
            </a:r>
          </a:p>
        </p:txBody>
      </p:sp>
      <p:pic>
        <p:nvPicPr>
          <p:cNvPr id="1026" name="Picture 2" descr="Overview of how Azure Key Vault works">
            <a:extLst>
              <a:ext uri="{FF2B5EF4-FFF2-40B4-BE49-F238E27FC236}">
                <a16:creationId xmlns:a16="http://schemas.microsoft.com/office/drawing/2014/main" id="{781130B8-7C18-4FD8-B9EF-AC6DB3AD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761" y="2305869"/>
            <a:ext cx="37909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Key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Vault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Mais detalhes sobre o Azure Key Vault pode ser encontrado em: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https://docs.microsoft.com/en-us/azure/key-vault/general/basic-concepts</a:t>
            </a:r>
            <a:endParaRPr lang="pt-BR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004748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91</Words>
  <Application>Microsoft Office PowerPoint</Application>
  <PresentationFormat>Apresentação na tela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Source Sans Pro Black</vt:lpstr>
      <vt:lpstr>Arial</vt:lpstr>
      <vt:lpstr>Source Sans Pro</vt:lpstr>
      <vt:lpstr>Simple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13</cp:revision>
  <dcterms:modified xsi:type="dcterms:W3CDTF">2022-04-06T13:34:43Z</dcterms:modified>
</cp:coreProperties>
</file>