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3"/>
  </p:notesMasterIdLst>
  <p:sldIdLst>
    <p:sldId id="256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14"/>
      <p:bold r:id="rId15"/>
      <p:italic r:id="rId16"/>
      <p:boldItalic r:id="rId17"/>
    </p:embeddedFont>
    <p:embeddedFont>
      <p:font typeface="Source Sans Pro Black" panose="020B0803030403020204" pitchFamily="34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Celso de Souza" userId="a1ab4e95ce03654a" providerId="LiveId" clId="{2F098449-F888-49F6-BD32-116B2D719DE4}"/>
    <pc:docChg chg="undo redo custSel addSld delSld modSld">
      <pc:chgData name="Emilio Celso de Souza" userId="a1ab4e95ce03654a" providerId="LiveId" clId="{2F098449-F888-49F6-BD32-116B2D719DE4}" dt="2022-04-06T14:33:06.717" v="1779" actId="113"/>
      <pc:docMkLst>
        <pc:docMk/>
      </pc:docMkLst>
      <pc:sldChg chg="modSp mod">
        <pc:chgData name="Emilio Celso de Souza" userId="a1ab4e95ce03654a" providerId="LiveId" clId="{2F098449-F888-49F6-BD32-116B2D719DE4}" dt="2022-04-06T13:38:18.837" v="64" actId="20577"/>
        <pc:sldMkLst>
          <pc:docMk/>
          <pc:sldMk cId="0" sldId="256"/>
        </pc:sldMkLst>
        <pc:spChg chg="mod">
          <ac:chgData name="Emilio Celso de Souza" userId="a1ab4e95ce03654a" providerId="LiveId" clId="{2F098449-F888-49F6-BD32-116B2D719DE4}" dt="2022-04-06T13:38:18.837" v="64" actId="20577"/>
          <ac:spMkLst>
            <pc:docMk/>
            <pc:sldMk cId="0" sldId="256"/>
            <ac:spMk id="142" creationId="{00000000-0000-0000-0000-000000000000}"/>
          </ac:spMkLst>
        </pc:spChg>
      </pc:sldChg>
      <pc:sldChg chg="addSp delSp modSp mod">
        <pc:chgData name="Emilio Celso de Souza" userId="a1ab4e95ce03654a" providerId="LiveId" clId="{2F098449-F888-49F6-BD32-116B2D719DE4}" dt="2022-04-06T13:50:12.447" v="209"/>
        <pc:sldMkLst>
          <pc:docMk/>
          <pc:sldMk cId="0" sldId="257"/>
        </pc:sldMkLst>
        <pc:spChg chg="add del">
          <ac:chgData name="Emilio Celso de Souza" userId="a1ab4e95ce03654a" providerId="LiveId" clId="{2F098449-F888-49F6-BD32-116B2D719DE4}" dt="2022-04-06T13:49:57.810" v="200"/>
          <ac:spMkLst>
            <pc:docMk/>
            <pc:sldMk cId="0" sldId="257"/>
            <ac:spMk id="2" creationId="{BC22300D-BC13-4D3F-A873-947854802970}"/>
          </ac:spMkLst>
        </pc:spChg>
        <pc:spChg chg="add del">
          <ac:chgData name="Emilio Celso de Souza" userId="a1ab4e95ce03654a" providerId="LiveId" clId="{2F098449-F888-49F6-BD32-116B2D719DE4}" dt="2022-04-06T13:50:03.481" v="202"/>
          <ac:spMkLst>
            <pc:docMk/>
            <pc:sldMk cId="0" sldId="257"/>
            <ac:spMk id="3" creationId="{1FD027C1-23AF-431C-8333-14B314F8D602}"/>
          </ac:spMkLst>
        </pc:spChg>
        <pc:spChg chg="add del">
          <ac:chgData name="Emilio Celso de Souza" userId="a1ab4e95ce03654a" providerId="LiveId" clId="{2F098449-F888-49F6-BD32-116B2D719DE4}" dt="2022-04-06T13:50:12.444" v="208"/>
          <ac:spMkLst>
            <pc:docMk/>
            <pc:sldMk cId="0" sldId="257"/>
            <ac:spMk id="4" creationId="{7E3D2DB5-A0CB-4CC0-ABF1-9BC7DBD3962B}"/>
          </ac:spMkLst>
        </pc:spChg>
        <pc:spChg chg="mod">
          <ac:chgData name="Emilio Celso de Souza" userId="a1ab4e95ce03654a" providerId="LiveId" clId="{2F098449-F888-49F6-BD32-116B2D719DE4}" dt="2022-04-06T13:49:39.543" v="197" actId="6549"/>
          <ac:spMkLst>
            <pc:docMk/>
            <pc:sldMk cId="0" sldId="257"/>
            <ac:spMk id="38" creationId="{00000000-0000-0000-0000-000000000000}"/>
          </ac:spMkLst>
        </pc:spChg>
        <pc:spChg chg="mod">
          <ac:chgData name="Emilio Celso de Souza" userId="a1ab4e95ce03654a" providerId="LiveId" clId="{2F098449-F888-49F6-BD32-116B2D719DE4}" dt="2022-04-06T13:44:26.164" v="109" actId="20577"/>
          <ac:spMkLst>
            <pc:docMk/>
            <pc:sldMk cId="0" sldId="257"/>
            <ac:spMk id="151" creationId="{00000000-0000-0000-0000-000000000000}"/>
          </ac:spMkLst>
        </pc:spChg>
        <pc:picChg chg="add">
          <ac:chgData name="Emilio Celso de Souza" userId="a1ab4e95ce03654a" providerId="LiveId" clId="{2F098449-F888-49F6-BD32-116B2D719DE4}" dt="2022-04-06T13:50:12.447" v="209"/>
          <ac:picMkLst>
            <pc:docMk/>
            <pc:sldMk cId="0" sldId="257"/>
            <ac:picMk id="5" creationId="{FB163864-69A1-49C0-A98C-41462883BDB0}"/>
          </ac:picMkLst>
        </pc:picChg>
        <pc:picChg chg="del">
          <ac:chgData name="Emilio Celso de Souza" userId="a1ab4e95ce03654a" providerId="LiveId" clId="{2F098449-F888-49F6-BD32-116B2D719DE4}" dt="2022-04-06T13:49:43.364" v="198" actId="478"/>
          <ac:picMkLst>
            <pc:docMk/>
            <pc:sldMk cId="0" sldId="257"/>
            <ac:picMk id="1026" creationId="{781130B8-7C18-4FD8-B9EF-AC6DB3AD69BC}"/>
          </ac:picMkLst>
        </pc:picChg>
      </pc:sldChg>
      <pc:sldChg chg="del">
        <pc:chgData name="Emilio Celso de Souza" userId="a1ab4e95ce03654a" providerId="LiveId" clId="{2F098449-F888-49F6-BD32-116B2D719DE4}" dt="2022-04-06T13:51:22.363" v="212" actId="2696"/>
        <pc:sldMkLst>
          <pc:docMk/>
          <pc:sldMk cId="500474843" sldId="258"/>
        </pc:sldMkLst>
      </pc:sldChg>
      <pc:sldChg chg="addSp delSp modSp add mod">
        <pc:chgData name="Emilio Celso de Souza" userId="a1ab4e95ce03654a" providerId="LiveId" clId="{2F098449-F888-49F6-BD32-116B2D719DE4}" dt="2022-04-06T14:01:50.222" v="489" actId="20577"/>
        <pc:sldMkLst>
          <pc:docMk/>
          <pc:sldMk cId="3774795726" sldId="258"/>
        </pc:sldMkLst>
        <pc:spChg chg="mod">
          <ac:chgData name="Emilio Celso de Souza" userId="a1ab4e95ce03654a" providerId="LiveId" clId="{2F098449-F888-49F6-BD32-116B2D719DE4}" dt="2022-04-06T14:01:50.222" v="489" actId="20577"/>
          <ac:spMkLst>
            <pc:docMk/>
            <pc:sldMk cId="3774795726" sldId="258"/>
            <ac:spMk id="38" creationId="{00000000-0000-0000-0000-000000000000}"/>
          </ac:spMkLst>
        </pc:spChg>
        <pc:picChg chg="add mod">
          <ac:chgData name="Emilio Celso de Souza" userId="a1ab4e95ce03654a" providerId="LiveId" clId="{2F098449-F888-49F6-BD32-116B2D719DE4}" dt="2022-04-06T13:52:46.028" v="414" actId="1035"/>
          <ac:picMkLst>
            <pc:docMk/>
            <pc:sldMk cId="3774795726" sldId="258"/>
            <ac:picMk id="2" creationId="{DBF2C843-E17A-4956-811B-EB8B8FF53D46}"/>
          </ac:picMkLst>
        </pc:picChg>
        <pc:picChg chg="del">
          <ac:chgData name="Emilio Celso de Souza" userId="a1ab4e95ce03654a" providerId="LiveId" clId="{2F098449-F888-49F6-BD32-116B2D719DE4}" dt="2022-04-06T13:52:25.541" v="381" actId="478"/>
          <ac:picMkLst>
            <pc:docMk/>
            <pc:sldMk cId="3774795726" sldId="258"/>
            <ac:picMk id="5" creationId="{FB163864-69A1-49C0-A98C-41462883BDB0}"/>
          </ac:picMkLst>
        </pc:picChg>
      </pc:sldChg>
      <pc:sldChg chg="modSp add del mod">
        <pc:chgData name="Emilio Celso de Souza" userId="a1ab4e95ce03654a" providerId="LiveId" clId="{2F098449-F888-49F6-BD32-116B2D719DE4}" dt="2022-04-06T14:01:59.821" v="490" actId="2696"/>
        <pc:sldMkLst>
          <pc:docMk/>
          <pc:sldMk cId="288850584" sldId="259"/>
        </pc:sldMkLst>
        <pc:spChg chg="mod">
          <ac:chgData name="Emilio Celso de Souza" userId="a1ab4e95ce03654a" providerId="LiveId" clId="{2F098449-F888-49F6-BD32-116B2D719DE4}" dt="2022-04-06T13:58:02.940" v="416" actId="20577"/>
          <ac:spMkLst>
            <pc:docMk/>
            <pc:sldMk cId="288850584" sldId="259"/>
            <ac:spMk id="38" creationId="{00000000-0000-0000-0000-000000000000}"/>
          </ac:spMkLst>
        </pc:spChg>
      </pc:sldChg>
      <pc:sldChg chg="add del">
        <pc:chgData name="Emilio Celso de Souza" userId="a1ab4e95ce03654a" providerId="LiveId" clId="{2F098449-F888-49F6-BD32-116B2D719DE4}" dt="2022-04-06T13:51:20.530" v="211" actId="2696"/>
        <pc:sldMkLst>
          <pc:docMk/>
          <pc:sldMk cId="954461289" sldId="259"/>
        </pc:sldMkLst>
      </pc:sldChg>
      <pc:sldChg chg="addSp delSp modSp add mod">
        <pc:chgData name="Emilio Celso de Souza" userId="a1ab4e95ce03654a" providerId="LiveId" clId="{2F098449-F888-49F6-BD32-116B2D719DE4}" dt="2022-04-06T14:08:01.849" v="924" actId="113"/>
        <pc:sldMkLst>
          <pc:docMk/>
          <pc:sldMk cId="273789295" sldId="260"/>
        </pc:sldMkLst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7" creationId="{15F454C1-3A73-4A35-9F5D-99E5CAC55F41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8" creationId="{2F6264D8-EAD7-402E-BA9A-F8ED91228447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10" creationId="{7B98005D-ABDA-42EB-8E90-F2A9B032882B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12" creationId="{3046EEA7-FFC2-4705-AF10-F8C8EE9F46A1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13" creationId="{53BA0302-E7A2-41AC-815B-8ABDB99259CB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15" creationId="{1AAE1E08-75B7-4E11-8B74-60B711FCEFE5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17" creationId="{C56A72E6-B6C4-41E2-B0B2-B5EAC73EBACC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19" creationId="{D3140045-8C50-41F6-8106-4D9AE4F81F7F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20" creationId="{18FB81A8-6430-4004-A295-A4D54E21C66A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22" creationId="{81D9963F-65CC-448C-8C04-0027DF86B9C8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24" creationId="{E02434BA-43C9-4205-8E61-47C5728397D5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26" creationId="{154A1EB5-5B6E-419D-8724-FDD27E34CEA6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27" creationId="{EB7454E3-DC64-4254-A99A-47B0EC9DD793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29" creationId="{0EFD7060-33F4-4C67-A58B-E4F232D336F9}"/>
          </ac:spMkLst>
        </pc:spChg>
        <pc:spChg chg="add mod">
          <ac:chgData name="Emilio Celso de Souza" userId="a1ab4e95ce03654a" providerId="LiveId" clId="{2F098449-F888-49F6-BD32-116B2D719DE4}" dt="2022-04-06T14:08:01.849" v="924" actId="113"/>
          <ac:spMkLst>
            <pc:docMk/>
            <pc:sldMk cId="273789295" sldId="260"/>
            <ac:spMk id="32" creationId="{4391D1D3-5E46-4D80-A6F6-48F2EE075AF4}"/>
          </ac:spMkLst>
        </pc:spChg>
        <pc:spChg chg="del mod">
          <ac:chgData name="Emilio Celso de Souza" userId="a1ab4e95ce03654a" providerId="LiveId" clId="{2F098449-F888-49F6-BD32-116B2D719DE4}" dt="2022-04-06T13:58:57.141" v="470"/>
          <ac:spMkLst>
            <pc:docMk/>
            <pc:sldMk cId="273789295" sldId="260"/>
            <ac:spMk id="38" creationId="{00000000-0000-0000-0000-000000000000}"/>
          </ac:spMkLst>
        </pc:spChg>
        <pc:spChg chg="mod">
          <ac:chgData name="Emilio Celso de Souza" userId="a1ab4e95ce03654a" providerId="LiveId" clId="{2F098449-F888-49F6-BD32-116B2D719DE4}" dt="2022-04-06T13:58:29.963" v="466" actId="6549"/>
          <ac:spMkLst>
            <pc:docMk/>
            <pc:sldMk cId="273789295" sldId="260"/>
            <ac:spMk id="151" creationId="{00000000-0000-0000-0000-000000000000}"/>
          </ac:spMkLst>
        </pc:spChg>
        <pc:grpChg chg="add del mod">
          <ac:chgData name="Emilio Celso de Souza" userId="a1ab4e95ce03654a" providerId="LiveId" clId="{2F098449-F888-49F6-BD32-116B2D719DE4}" dt="2022-04-06T13:59:18.062" v="474"/>
          <ac:grpSpMkLst>
            <pc:docMk/>
            <pc:sldMk cId="273789295" sldId="260"/>
            <ac:grpSpMk id="6" creationId="{DAEBEDE4-D5D1-4414-BD86-16461DC333D2}"/>
          </ac:grpSpMkLst>
        </pc:grpChg>
        <pc:picChg chg="del">
          <ac:chgData name="Emilio Celso de Souza" userId="a1ab4e95ce03654a" providerId="LiveId" clId="{2F098449-F888-49F6-BD32-116B2D719DE4}" dt="2022-04-06T13:58:34.702" v="467" actId="478"/>
          <ac:picMkLst>
            <pc:docMk/>
            <pc:sldMk cId="273789295" sldId="260"/>
            <ac:picMk id="2" creationId="{DBF2C843-E17A-4956-811B-EB8B8FF53D46}"/>
          </ac:picMkLst>
        </pc:picChg>
        <pc:picChg chg="add mod">
          <ac:chgData name="Emilio Celso de Souza" userId="a1ab4e95ce03654a" providerId="LiveId" clId="{2F098449-F888-49F6-BD32-116B2D719DE4}" dt="2022-04-06T14:07:11.378" v="844" actId="1036"/>
          <ac:picMkLst>
            <pc:docMk/>
            <pc:sldMk cId="273789295" sldId="260"/>
            <ac:picMk id="3" creationId="{4A4108AA-8574-4C7B-9EA0-92506E823581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9" creationId="{A1B89CDB-87D4-437B-90AB-39D80F825343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11" creationId="{355354D1-A933-4976-9C6B-E242B38C16F3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14" creationId="{5D7742A2-6E68-477F-AA6D-747B37B8B148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16" creationId="{D6467D49-CB27-49AD-A040-0BF47F4E2474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18" creationId="{BE4109C9-F97F-49C0-8A65-FD26F01F5F27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21" creationId="{67A93C87-332C-42C7-B81D-AEC91E965600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23" creationId="{8FC76F56-1D14-46C8-ABD6-B2863B8A5157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25" creationId="{E27C574F-042C-44AB-8110-45D96E15BA84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28" creationId="{2729E52D-1171-4159-8783-C5E007731AA6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30" creationId="{CF72E7D4-2C68-4C77-A763-48C911D456DF}"/>
          </ac:picMkLst>
        </pc:picChg>
      </pc:sldChg>
      <pc:sldChg chg="addSp delSp modSp add mod">
        <pc:chgData name="Emilio Celso de Souza" userId="a1ab4e95ce03654a" providerId="LiveId" clId="{2F098449-F888-49F6-BD32-116B2D719DE4}" dt="2022-04-06T14:08:11.941" v="925" actId="113"/>
        <pc:sldMkLst>
          <pc:docMk/>
          <pc:sldMk cId="836195102" sldId="261"/>
        </pc:sldMkLst>
        <pc:spChg chg="add mod">
          <ac:chgData name="Emilio Celso de Souza" userId="a1ab4e95ce03654a" providerId="LiveId" clId="{2F098449-F888-49F6-BD32-116B2D719DE4}" dt="2022-04-06T14:08:11.941" v="925" actId="113"/>
          <ac:spMkLst>
            <pc:docMk/>
            <pc:sldMk cId="836195102" sldId="261"/>
            <ac:spMk id="2" creationId="{28100286-0384-4451-9855-556797F5C160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11" creationId="{C4B67869-3338-4E2B-84BB-21AF521B3595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12" creationId="{2992AB91-8201-494D-9D0C-081F554DA3DE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13" creationId="{E47E3F89-6F6A-49BB-B647-0352939B4D48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14" creationId="{D5D9B77A-0855-4E9A-93A1-7115BA014322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21" creationId="{41E0D6FB-96ED-4863-B8F6-CCE50E5B187D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23" creationId="{F10AADB6-2B6F-424F-AA71-E2C99503B56E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24" creationId="{969F8B4B-8CF8-476A-AFA7-284D5A6AD8F9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25" creationId="{E6C8B88E-1B53-4126-A7E3-C92AB52BAB3D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26" creationId="{825A8345-1CF4-4C2C-8707-A20EE594C5D6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27" creationId="{1414D344-8976-4851-ADAA-D5F6C2FD9445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33" creationId="{B850EB91-0233-4DAF-87C3-DE9CEABE8B23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34" creationId="{154D201F-936A-4A6A-ADDE-E7FA2A79365B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35" creationId="{90907869-6966-4D29-A7F7-2A7EED3FE8C3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36" creationId="{86716C98-5A31-4F1E-B21C-BF66CBF7C623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43" creationId="{27F938A3-B741-4774-B55B-41DE4DF4AD98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45" creationId="{3FA34A58-C56F-404F-8091-B968C3EAC877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46" creationId="{DB9CCD8D-9C94-4A45-88A2-A5A776A379E7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47" creationId="{715F35D2-58F4-4C99-B7FD-F0809BE9271D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48" creationId="{EED3E16F-D4BA-42C6-9052-2F5E79FCD1B2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49" creationId="{59904F46-EEB0-4783-A519-BE3AD6F65C73}"/>
          </ac:spMkLst>
        </pc:spChg>
        <pc:spChg chg="mod">
          <ac:chgData name="Emilio Celso de Souza" userId="a1ab4e95ce03654a" providerId="LiveId" clId="{2F098449-F888-49F6-BD32-116B2D719DE4}" dt="2022-04-06T14:03:50.299" v="670" actId="6549"/>
          <ac:spMkLst>
            <pc:docMk/>
            <pc:sldMk cId="836195102" sldId="261"/>
            <ac:spMk id="151" creationId="{00000000-0000-0000-0000-000000000000}"/>
          </ac:spMkLst>
        </pc:spChg>
        <pc:grpChg chg="add del mod">
          <ac:chgData name="Emilio Celso de Souza" userId="a1ab4e95ce03654a" providerId="LiveId" clId="{2F098449-F888-49F6-BD32-116B2D719DE4}" dt="2022-04-06T14:04:49.560" v="779"/>
          <ac:grpSpMkLst>
            <pc:docMk/>
            <pc:sldMk cId="836195102" sldId="261"/>
            <ac:grpSpMk id="6" creationId="{227BFCB8-833D-4430-ADBE-4A6250C95D9D}"/>
          </ac:grpSpMkLst>
        </pc:grpChg>
        <pc:grpChg chg="mod">
          <ac:chgData name="Emilio Celso de Souza" userId="a1ab4e95ce03654a" providerId="LiveId" clId="{2F098449-F888-49F6-BD32-116B2D719DE4}" dt="2022-04-06T14:04:46.823" v="778"/>
          <ac:grpSpMkLst>
            <pc:docMk/>
            <pc:sldMk cId="836195102" sldId="261"/>
            <ac:grpSpMk id="7" creationId="{05DE5126-6D62-4F55-BF50-10B4DBA31AD9}"/>
          </ac:grpSpMkLst>
        </pc:grpChg>
        <pc:grpChg chg="add del mod">
          <ac:chgData name="Emilio Celso de Souza" userId="a1ab4e95ce03654a" providerId="LiveId" clId="{2F098449-F888-49F6-BD32-116B2D719DE4}" dt="2022-04-06T14:05:24.457" v="786" actId="478"/>
          <ac:grpSpMkLst>
            <pc:docMk/>
            <pc:sldMk cId="836195102" sldId="261"/>
            <ac:grpSpMk id="28" creationId="{45D3F376-944B-47A6-AF34-1E2AAA5675E8}"/>
          </ac:grpSpMkLst>
        </pc:grpChg>
        <pc:grpChg chg="mod">
          <ac:chgData name="Emilio Celso de Souza" userId="a1ab4e95ce03654a" providerId="LiveId" clId="{2F098449-F888-49F6-BD32-116B2D719DE4}" dt="2022-04-06T14:04:55.198" v="780"/>
          <ac:grpSpMkLst>
            <pc:docMk/>
            <pc:sldMk cId="836195102" sldId="261"/>
            <ac:grpSpMk id="29" creationId="{FE73A85D-43E8-4D0A-B1C5-6FFDC1392F61}"/>
          </ac:grpSpMkLst>
        </pc:grpChg>
        <pc:picChg chg="del">
          <ac:chgData name="Emilio Celso de Souza" userId="a1ab4e95ce03654a" providerId="LiveId" clId="{2F098449-F888-49F6-BD32-116B2D719DE4}" dt="2022-04-06T14:00:36.901" v="479" actId="478"/>
          <ac:picMkLst>
            <pc:docMk/>
            <pc:sldMk cId="836195102" sldId="261"/>
            <ac:picMk id="3" creationId="{4A4108AA-8574-4C7B-9EA0-92506E823581}"/>
          </ac:picMkLst>
        </pc:picChg>
        <pc:picChg chg="add mod">
          <ac:chgData name="Emilio Celso de Souza" userId="a1ab4e95ce03654a" providerId="LiveId" clId="{2F098449-F888-49F6-BD32-116B2D719DE4}" dt="2022-04-06T14:05:38.034" v="789" actId="1076"/>
          <ac:picMkLst>
            <pc:docMk/>
            <pc:sldMk cId="836195102" sldId="261"/>
            <ac:picMk id="4" creationId="{677FF626-3ED7-4F45-8290-23BA97F316B9}"/>
          </ac:picMkLst>
        </pc:picChg>
        <pc:picChg chg="mod">
          <ac:chgData name="Emilio Celso de Souza" userId="a1ab4e95ce03654a" providerId="LiveId" clId="{2F098449-F888-49F6-BD32-116B2D719DE4}" dt="2022-04-06T14:04:46.823" v="778"/>
          <ac:picMkLst>
            <pc:docMk/>
            <pc:sldMk cId="836195102" sldId="261"/>
            <ac:picMk id="15" creationId="{F53D705B-FD6B-4A65-B3A5-2B0450FA8B84}"/>
          </ac:picMkLst>
        </pc:picChg>
        <pc:picChg chg="mod">
          <ac:chgData name="Emilio Celso de Souza" userId="a1ab4e95ce03654a" providerId="LiveId" clId="{2F098449-F888-49F6-BD32-116B2D719DE4}" dt="2022-04-06T14:04:46.823" v="778"/>
          <ac:picMkLst>
            <pc:docMk/>
            <pc:sldMk cId="836195102" sldId="261"/>
            <ac:picMk id="16" creationId="{09ABF4D4-5842-4013-BA34-2BCA5D159177}"/>
          </ac:picMkLst>
        </pc:picChg>
        <pc:picChg chg="mod">
          <ac:chgData name="Emilio Celso de Souza" userId="a1ab4e95ce03654a" providerId="LiveId" clId="{2F098449-F888-49F6-BD32-116B2D719DE4}" dt="2022-04-06T14:04:46.823" v="778"/>
          <ac:picMkLst>
            <pc:docMk/>
            <pc:sldMk cId="836195102" sldId="261"/>
            <ac:picMk id="17" creationId="{04FCA1E7-74AB-47EF-8E62-EEA663F06D1F}"/>
          </ac:picMkLst>
        </pc:picChg>
        <pc:picChg chg="mod">
          <ac:chgData name="Emilio Celso de Souza" userId="a1ab4e95ce03654a" providerId="LiveId" clId="{2F098449-F888-49F6-BD32-116B2D719DE4}" dt="2022-04-06T14:04:46.823" v="778"/>
          <ac:picMkLst>
            <pc:docMk/>
            <pc:sldMk cId="836195102" sldId="261"/>
            <ac:picMk id="18" creationId="{BD417818-A9B0-478A-8A7E-09C575F8DDCB}"/>
          </ac:picMkLst>
        </pc:picChg>
        <pc:picChg chg="mod">
          <ac:chgData name="Emilio Celso de Souza" userId="a1ab4e95ce03654a" providerId="LiveId" clId="{2F098449-F888-49F6-BD32-116B2D719DE4}" dt="2022-04-06T14:04:46.823" v="778"/>
          <ac:picMkLst>
            <pc:docMk/>
            <pc:sldMk cId="836195102" sldId="261"/>
            <ac:picMk id="22" creationId="{7029BD7A-2DEC-4B75-8FF8-AB6947730950}"/>
          </ac:picMkLst>
        </pc:picChg>
        <pc:picChg chg="mod">
          <ac:chgData name="Emilio Celso de Souza" userId="a1ab4e95ce03654a" providerId="LiveId" clId="{2F098449-F888-49F6-BD32-116B2D719DE4}" dt="2022-04-06T14:04:55.198" v="780"/>
          <ac:picMkLst>
            <pc:docMk/>
            <pc:sldMk cId="836195102" sldId="261"/>
            <ac:picMk id="37" creationId="{E18FDF6F-8F32-4165-8754-3395C409812B}"/>
          </ac:picMkLst>
        </pc:picChg>
        <pc:picChg chg="mod">
          <ac:chgData name="Emilio Celso de Souza" userId="a1ab4e95ce03654a" providerId="LiveId" clId="{2F098449-F888-49F6-BD32-116B2D719DE4}" dt="2022-04-06T14:04:55.198" v="780"/>
          <ac:picMkLst>
            <pc:docMk/>
            <pc:sldMk cId="836195102" sldId="261"/>
            <ac:picMk id="38" creationId="{BFC441AB-D9C0-4D98-AEE7-F6C1D5D1938C}"/>
          </ac:picMkLst>
        </pc:picChg>
        <pc:picChg chg="mod">
          <ac:chgData name="Emilio Celso de Souza" userId="a1ab4e95ce03654a" providerId="LiveId" clId="{2F098449-F888-49F6-BD32-116B2D719DE4}" dt="2022-04-06T14:04:55.198" v="780"/>
          <ac:picMkLst>
            <pc:docMk/>
            <pc:sldMk cId="836195102" sldId="261"/>
            <ac:picMk id="39" creationId="{B556570E-9618-4574-84B1-7DC8C4AC973D}"/>
          </ac:picMkLst>
        </pc:picChg>
        <pc:picChg chg="mod">
          <ac:chgData name="Emilio Celso de Souza" userId="a1ab4e95ce03654a" providerId="LiveId" clId="{2F098449-F888-49F6-BD32-116B2D719DE4}" dt="2022-04-06T14:04:55.198" v="780"/>
          <ac:picMkLst>
            <pc:docMk/>
            <pc:sldMk cId="836195102" sldId="261"/>
            <ac:picMk id="40" creationId="{FD28CF52-5818-4ED6-BB76-E0DA2084F4E2}"/>
          </ac:picMkLst>
        </pc:picChg>
        <pc:picChg chg="mod">
          <ac:chgData name="Emilio Celso de Souza" userId="a1ab4e95ce03654a" providerId="LiveId" clId="{2F098449-F888-49F6-BD32-116B2D719DE4}" dt="2022-04-06T14:04:55.198" v="780"/>
          <ac:picMkLst>
            <pc:docMk/>
            <pc:sldMk cId="836195102" sldId="261"/>
            <ac:picMk id="44" creationId="{CE185444-8932-4B6E-AAB1-371FDB1E3D92}"/>
          </ac:picMkLst>
        </pc:picChg>
        <pc:cxnChg chg="mod">
          <ac:chgData name="Emilio Celso de Souza" userId="a1ab4e95ce03654a" providerId="LiveId" clId="{2F098449-F888-49F6-BD32-116B2D719DE4}" dt="2022-04-06T14:04:46.823" v="778"/>
          <ac:cxnSpMkLst>
            <pc:docMk/>
            <pc:sldMk cId="836195102" sldId="261"/>
            <ac:cxnSpMk id="8" creationId="{C1FCA778-6D20-426B-B31D-F798F52D867A}"/>
          </ac:cxnSpMkLst>
        </pc:cxnChg>
        <pc:cxnChg chg="mod">
          <ac:chgData name="Emilio Celso de Souza" userId="a1ab4e95ce03654a" providerId="LiveId" clId="{2F098449-F888-49F6-BD32-116B2D719DE4}" dt="2022-04-06T14:04:46.823" v="778"/>
          <ac:cxnSpMkLst>
            <pc:docMk/>
            <pc:sldMk cId="836195102" sldId="261"/>
            <ac:cxnSpMk id="9" creationId="{00F0D77C-11EC-4D14-A87E-940FBAC4234E}"/>
          </ac:cxnSpMkLst>
        </pc:cxnChg>
        <pc:cxnChg chg="mod">
          <ac:chgData name="Emilio Celso de Souza" userId="a1ab4e95ce03654a" providerId="LiveId" clId="{2F098449-F888-49F6-BD32-116B2D719DE4}" dt="2022-04-06T14:04:46.823" v="778"/>
          <ac:cxnSpMkLst>
            <pc:docMk/>
            <pc:sldMk cId="836195102" sldId="261"/>
            <ac:cxnSpMk id="10" creationId="{22746EA2-CFAD-4364-AC35-B8CE04CD64AF}"/>
          </ac:cxnSpMkLst>
        </pc:cxnChg>
        <pc:cxnChg chg="mod">
          <ac:chgData name="Emilio Celso de Souza" userId="a1ab4e95ce03654a" providerId="LiveId" clId="{2F098449-F888-49F6-BD32-116B2D719DE4}" dt="2022-04-06T14:04:46.823" v="778"/>
          <ac:cxnSpMkLst>
            <pc:docMk/>
            <pc:sldMk cId="836195102" sldId="261"/>
            <ac:cxnSpMk id="19" creationId="{318807EB-FB6C-4B18-A443-7EE7A01594E6}"/>
          </ac:cxnSpMkLst>
        </pc:cxnChg>
        <pc:cxnChg chg="mod">
          <ac:chgData name="Emilio Celso de Souza" userId="a1ab4e95ce03654a" providerId="LiveId" clId="{2F098449-F888-49F6-BD32-116B2D719DE4}" dt="2022-04-06T14:04:46.823" v="778"/>
          <ac:cxnSpMkLst>
            <pc:docMk/>
            <pc:sldMk cId="836195102" sldId="261"/>
            <ac:cxnSpMk id="20" creationId="{94A04ABA-007A-4F34-B6F7-9F41F162CCCF}"/>
          </ac:cxnSpMkLst>
        </pc:cxnChg>
        <pc:cxnChg chg="mod">
          <ac:chgData name="Emilio Celso de Souza" userId="a1ab4e95ce03654a" providerId="LiveId" clId="{2F098449-F888-49F6-BD32-116B2D719DE4}" dt="2022-04-06T14:05:24.457" v="786" actId="478"/>
          <ac:cxnSpMkLst>
            <pc:docMk/>
            <pc:sldMk cId="836195102" sldId="261"/>
            <ac:cxnSpMk id="30" creationId="{9679ECB9-BD47-4FDB-A080-FB262FDCA9A1}"/>
          </ac:cxnSpMkLst>
        </pc:cxnChg>
        <pc:cxnChg chg="mod">
          <ac:chgData name="Emilio Celso de Souza" userId="a1ab4e95ce03654a" providerId="LiveId" clId="{2F098449-F888-49F6-BD32-116B2D719DE4}" dt="2022-04-06T14:05:24.457" v="786" actId="478"/>
          <ac:cxnSpMkLst>
            <pc:docMk/>
            <pc:sldMk cId="836195102" sldId="261"/>
            <ac:cxnSpMk id="31" creationId="{018D01D1-8BDA-40A4-845A-37DFFD091818}"/>
          </ac:cxnSpMkLst>
        </pc:cxnChg>
        <pc:cxnChg chg="mod">
          <ac:chgData name="Emilio Celso de Souza" userId="a1ab4e95ce03654a" providerId="LiveId" clId="{2F098449-F888-49F6-BD32-116B2D719DE4}" dt="2022-04-06T14:05:24.457" v="786" actId="478"/>
          <ac:cxnSpMkLst>
            <pc:docMk/>
            <pc:sldMk cId="836195102" sldId="261"/>
            <ac:cxnSpMk id="32" creationId="{9B25871F-AA33-4632-86DC-BF20E6B4E3FB}"/>
          </ac:cxnSpMkLst>
        </pc:cxnChg>
        <pc:cxnChg chg="mod">
          <ac:chgData name="Emilio Celso de Souza" userId="a1ab4e95ce03654a" providerId="LiveId" clId="{2F098449-F888-49F6-BD32-116B2D719DE4}" dt="2022-04-06T14:05:24.457" v="786" actId="478"/>
          <ac:cxnSpMkLst>
            <pc:docMk/>
            <pc:sldMk cId="836195102" sldId="261"/>
            <ac:cxnSpMk id="41" creationId="{D6810913-BF44-4332-8F0A-5B96D4C63DB8}"/>
          </ac:cxnSpMkLst>
        </pc:cxnChg>
        <pc:cxnChg chg="mod">
          <ac:chgData name="Emilio Celso de Souza" userId="a1ab4e95ce03654a" providerId="LiveId" clId="{2F098449-F888-49F6-BD32-116B2D719DE4}" dt="2022-04-06T14:05:24.457" v="786" actId="478"/>
          <ac:cxnSpMkLst>
            <pc:docMk/>
            <pc:sldMk cId="836195102" sldId="261"/>
            <ac:cxnSpMk id="42" creationId="{B17AC20D-1CDB-4C28-8196-F1D2476A454A}"/>
          </ac:cxnSpMkLst>
        </pc:cxnChg>
      </pc:sldChg>
      <pc:sldChg chg="add">
        <pc:chgData name="Emilio Celso de Souza" userId="a1ab4e95ce03654a" providerId="LiveId" clId="{2F098449-F888-49F6-BD32-116B2D719DE4}" dt="2022-04-06T14:03:12.101" v="619" actId="2890"/>
        <pc:sldMkLst>
          <pc:docMk/>
          <pc:sldMk cId="692021425" sldId="262"/>
        </pc:sldMkLst>
      </pc:sldChg>
      <pc:sldChg chg="addSp delSp modSp add mod">
        <pc:chgData name="Emilio Celso de Souza" userId="a1ab4e95ce03654a" providerId="LiveId" clId="{2F098449-F888-49F6-BD32-116B2D719DE4}" dt="2022-04-06T14:13:43.346" v="1005" actId="20577"/>
        <pc:sldMkLst>
          <pc:docMk/>
          <pc:sldMk cId="2291285546" sldId="263"/>
        </pc:sldMkLst>
        <pc:spChg chg="mod">
          <ac:chgData name="Emilio Celso de Souza" userId="a1ab4e95ce03654a" providerId="LiveId" clId="{2F098449-F888-49F6-BD32-116B2D719DE4}" dt="2022-04-06T14:13:43.346" v="1005" actId="20577"/>
          <ac:spMkLst>
            <pc:docMk/>
            <pc:sldMk cId="2291285546" sldId="263"/>
            <ac:spMk id="2" creationId="{28100286-0384-4451-9855-556797F5C160}"/>
          </ac:spMkLst>
        </pc:spChg>
        <pc:spChg chg="add del">
          <ac:chgData name="Emilio Celso de Souza" userId="a1ab4e95ce03654a" providerId="LiveId" clId="{2F098449-F888-49F6-BD32-116B2D719DE4}" dt="2022-04-06T14:13:18.498" v="972"/>
          <ac:spMkLst>
            <pc:docMk/>
            <pc:sldMk cId="2291285546" sldId="263"/>
            <ac:spMk id="3" creationId="{F3AE0D63-6C6F-40D9-995D-3D6116150D12}"/>
          </ac:spMkLst>
        </pc:spChg>
        <pc:spChg chg="mod">
          <ac:chgData name="Emilio Celso de Souza" userId="a1ab4e95ce03654a" providerId="LiveId" clId="{2F098449-F888-49F6-BD32-116B2D719DE4}" dt="2022-04-06T14:13:08.560" v="967" actId="6549"/>
          <ac:spMkLst>
            <pc:docMk/>
            <pc:sldMk cId="2291285546" sldId="263"/>
            <ac:spMk id="151" creationId="{00000000-0000-0000-0000-000000000000}"/>
          </ac:spMkLst>
        </pc:spChg>
        <pc:picChg chg="del">
          <ac:chgData name="Emilio Celso de Souza" userId="a1ab4e95ce03654a" providerId="LiveId" clId="{2F098449-F888-49F6-BD32-116B2D719DE4}" dt="2022-04-06T14:13:12.488" v="968" actId="478"/>
          <ac:picMkLst>
            <pc:docMk/>
            <pc:sldMk cId="2291285546" sldId="263"/>
            <ac:picMk id="4" creationId="{677FF626-3ED7-4F45-8290-23BA97F316B9}"/>
          </ac:picMkLst>
        </pc:picChg>
        <pc:picChg chg="add mod">
          <ac:chgData name="Emilio Celso de Souza" userId="a1ab4e95ce03654a" providerId="LiveId" clId="{2F098449-F888-49F6-BD32-116B2D719DE4}" dt="2022-04-06T14:13:25.052" v="975" actId="1076"/>
          <ac:picMkLst>
            <pc:docMk/>
            <pc:sldMk cId="2291285546" sldId="263"/>
            <ac:picMk id="5" creationId="{6916D2EB-F856-4963-B505-B3713A5624F9}"/>
          </ac:picMkLst>
        </pc:picChg>
      </pc:sldChg>
      <pc:sldChg chg="delSp modSp add mod">
        <pc:chgData name="Emilio Celso de Souza" userId="a1ab4e95ce03654a" providerId="LiveId" clId="{2F098449-F888-49F6-BD32-116B2D719DE4}" dt="2022-04-06T14:32:20.896" v="1772" actId="113"/>
        <pc:sldMkLst>
          <pc:docMk/>
          <pc:sldMk cId="2163033189" sldId="264"/>
        </pc:sldMkLst>
        <pc:spChg chg="mod">
          <ac:chgData name="Emilio Celso de Souza" userId="a1ab4e95ce03654a" providerId="LiveId" clId="{2F098449-F888-49F6-BD32-116B2D719DE4}" dt="2022-04-06T14:32:20.896" v="1772" actId="113"/>
          <ac:spMkLst>
            <pc:docMk/>
            <pc:sldMk cId="2163033189" sldId="264"/>
            <ac:spMk id="2" creationId="{28100286-0384-4451-9855-556797F5C160}"/>
          </ac:spMkLst>
        </pc:spChg>
        <pc:spChg chg="mod">
          <ac:chgData name="Emilio Celso de Souza" userId="a1ab4e95ce03654a" providerId="LiveId" clId="{2F098449-F888-49F6-BD32-116B2D719DE4}" dt="2022-04-06T14:22:19.562" v="1040" actId="6549"/>
          <ac:spMkLst>
            <pc:docMk/>
            <pc:sldMk cId="2163033189" sldId="264"/>
            <ac:spMk id="151" creationId="{00000000-0000-0000-0000-000000000000}"/>
          </ac:spMkLst>
        </pc:spChg>
        <pc:picChg chg="del">
          <ac:chgData name="Emilio Celso de Souza" userId="a1ab4e95ce03654a" providerId="LiveId" clId="{2F098449-F888-49F6-BD32-116B2D719DE4}" dt="2022-04-06T14:22:22.055" v="1041" actId="478"/>
          <ac:picMkLst>
            <pc:docMk/>
            <pc:sldMk cId="2163033189" sldId="264"/>
            <ac:picMk id="5" creationId="{6916D2EB-F856-4963-B505-B3713A5624F9}"/>
          </ac:picMkLst>
        </pc:picChg>
      </pc:sldChg>
      <pc:sldChg chg="add del">
        <pc:chgData name="Emilio Celso de Souza" userId="a1ab4e95ce03654a" providerId="LiveId" clId="{2F098449-F888-49F6-BD32-116B2D719DE4}" dt="2022-04-06T14:27:10.976" v="1251" actId="2696"/>
        <pc:sldMkLst>
          <pc:docMk/>
          <pc:sldMk cId="2481878931" sldId="265"/>
        </pc:sldMkLst>
      </pc:sldChg>
      <pc:sldChg chg="modSp add mod">
        <pc:chgData name="Emilio Celso de Souza" userId="a1ab4e95ce03654a" providerId="LiveId" clId="{2F098449-F888-49F6-BD32-116B2D719DE4}" dt="2022-04-06T14:32:47.890" v="1776" actId="113"/>
        <pc:sldMkLst>
          <pc:docMk/>
          <pc:sldMk cId="3445126158" sldId="265"/>
        </pc:sldMkLst>
        <pc:spChg chg="mod">
          <ac:chgData name="Emilio Celso de Souza" userId="a1ab4e95ce03654a" providerId="LiveId" clId="{2F098449-F888-49F6-BD32-116B2D719DE4}" dt="2022-04-06T14:32:47.890" v="1776" actId="113"/>
          <ac:spMkLst>
            <pc:docMk/>
            <pc:sldMk cId="3445126158" sldId="265"/>
            <ac:spMk id="2" creationId="{28100286-0384-4451-9855-556797F5C160}"/>
          </ac:spMkLst>
        </pc:spChg>
      </pc:sldChg>
      <pc:sldChg chg="modSp add mod">
        <pc:chgData name="Emilio Celso de Souza" userId="a1ab4e95ce03654a" providerId="LiveId" clId="{2F098449-F888-49F6-BD32-116B2D719DE4}" dt="2022-04-06T14:33:06.717" v="1779" actId="113"/>
        <pc:sldMkLst>
          <pc:docMk/>
          <pc:sldMk cId="2178491980" sldId="266"/>
        </pc:sldMkLst>
        <pc:spChg chg="mod">
          <ac:chgData name="Emilio Celso de Souza" userId="a1ab4e95ce03654a" providerId="LiveId" clId="{2F098449-F888-49F6-BD32-116B2D719DE4}" dt="2022-04-06T14:33:06.717" v="1779" actId="113"/>
          <ac:spMkLst>
            <pc:docMk/>
            <pc:sldMk cId="2178491980" sldId="266"/>
            <ac:spMk id="2" creationId="{28100286-0384-4451-9855-556797F5C1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35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5417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085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99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022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036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453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049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rtualization/windowscontainers/about/containers-vs-v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overvie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736400" cy="290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Implementação de </a:t>
            </a:r>
            <a:r>
              <a:rPr lang="pt-BR" sz="4500" dirty="0" err="1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containeres</a:t>
            </a: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conhecendo o Docker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Máquinas virtuais e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containeres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100286-0384-4451-9855-556797F5C160}"/>
              </a:ext>
            </a:extLst>
          </p:cNvPr>
          <p:cNvSpPr txBox="1"/>
          <p:nvPr/>
        </p:nvSpPr>
        <p:spPr>
          <a:xfrm>
            <a:off x="777766" y="1051033"/>
            <a:ext cx="72836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documento a seguir podemos ter mais detalhes sobre virtualização, máquinas virtuais e containeres.</a:t>
            </a:r>
            <a:endParaRPr lang="pt-BR" dirty="0">
              <a:hlinkClick r:id="rId3"/>
            </a:endParaRPr>
          </a:p>
          <a:p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https://docs.microsoft.com/en-us/virtualization/windowscontainers/about/containers-vs-vm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02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Imagem e Container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Um container é uma instância de uma imagem executada sobre uma camada de virtualização.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163864-69A1-49C0-A98C-41462883B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2754"/>
            <a:ext cx="9144000" cy="24379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Imagem e Container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Comparado a uma máquina virtual, o container deverá ter apenas o sofftware que de fato interessa para a aplicação. Veja o esquema da máquina virtual: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F2C843-E17A-4956-811B-EB8B8FF5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3814"/>
            <a:ext cx="9144000" cy="302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9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Máquinas virtuais e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containeres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4108AA-8574-4C7B-9EA0-92506E823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52" y="1763881"/>
            <a:ext cx="7066386" cy="323046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4391D1D3-5E46-4D80-A6F6-48F2EE075AF4}"/>
              </a:ext>
            </a:extLst>
          </p:cNvPr>
          <p:cNvSpPr txBox="1"/>
          <p:nvPr/>
        </p:nvSpPr>
        <p:spPr>
          <a:xfrm>
            <a:off x="777766" y="1030013"/>
            <a:ext cx="7283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Comparação entre dispositivos executando uma máquina virtual e um container:</a:t>
            </a:r>
          </a:p>
          <a:p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Fonte: </a:t>
            </a:r>
            <a:r>
              <a:rPr lang="en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material oficial Microsoft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37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Imagens de container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100286-0384-4451-9855-556797F5C160}"/>
              </a:ext>
            </a:extLst>
          </p:cNvPr>
          <p:cNvSpPr txBox="1"/>
          <p:nvPr/>
        </p:nvSpPr>
        <p:spPr>
          <a:xfrm>
            <a:off x="777766" y="1051033"/>
            <a:ext cx="7283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 imagem a seguir podemos ver como podemos obter imagens para gerarmos containeres:</a:t>
            </a:r>
          </a:p>
          <a:p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Fonte: </a:t>
            </a:r>
            <a:r>
              <a:rPr lang="en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material oficial Microsoft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FF626-3ED7-4F45-8290-23BA97F3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65" y="1418588"/>
            <a:ext cx="7283669" cy="32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9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Arquitetura do Docker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100286-0384-4451-9855-556797F5C160}"/>
              </a:ext>
            </a:extLst>
          </p:cNvPr>
          <p:cNvSpPr txBox="1"/>
          <p:nvPr/>
        </p:nvSpPr>
        <p:spPr>
          <a:xfrm>
            <a:off x="777766" y="1051033"/>
            <a:ext cx="7283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 imagem a seguir podemos ver como podemos obter imagens para gerarmos containeres:</a:t>
            </a:r>
          </a:p>
          <a:p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Fonte: </a:t>
            </a:r>
            <a:r>
              <a:rPr lang="pt-BR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  <a:hlinkClick r:id="rId3"/>
              </a:rPr>
              <a:t>https://docs.docker.com/get-started/overview/</a:t>
            </a:r>
            <a:endParaRPr lang="pt-BR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  <a:p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16D2EB-F856-4963-B505-B3713A562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959" y="1574253"/>
            <a:ext cx="6400800" cy="334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8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Alguns comandos do Docker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100286-0384-4451-9855-556797F5C160}"/>
              </a:ext>
            </a:extLst>
          </p:cNvPr>
          <p:cNvSpPr txBox="1"/>
          <p:nvPr/>
        </p:nvSpPr>
        <p:spPr>
          <a:xfrm>
            <a:off x="777766" y="1051033"/>
            <a:ext cx="72836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 para instalação do Docker Desktop:</a:t>
            </a:r>
          </a:p>
          <a:p>
            <a:endParaRPr lang="en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pt-BR" sz="1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https://www.docker.com/products/docker-desktop/</a:t>
            </a:r>
            <a:endParaRPr lang="pt-BR" sz="14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pt-BR" b="1" dirty="0"/>
          </a:p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Obtendo uma imagem de exemplo do ASP.NET Core: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1400" b="1" i="0" u="none" strike="noStrike" baseline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docker</a:t>
            </a:r>
            <a:r>
              <a:rPr lang="pt-BR" sz="1400" b="1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400" b="1" i="0" u="none" strike="noStrike" baseline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pull</a:t>
            </a:r>
            <a:r>
              <a:rPr lang="pt-BR" sz="1400" b="1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mcr.microsoft.com/</a:t>
            </a:r>
            <a:r>
              <a:rPr lang="pt-BR" sz="1400" b="1" i="0" u="none" strike="noStrike" baseline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dotnet</a:t>
            </a:r>
            <a:r>
              <a:rPr lang="pt-BR" sz="1400" b="1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/core/</a:t>
            </a:r>
            <a:r>
              <a:rPr lang="pt-BR" sz="1400" b="1" i="0" u="none" strike="noStrike" baseline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samples:aspnetapp</a:t>
            </a:r>
            <a:r>
              <a:rPr lang="pt-BR" sz="1400" b="1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Verificando a lista de imagens: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docker</a:t>
            </a:r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image</a:t>
            </a:r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list</a:t>
            </a:r>
            <a:endParaRPr lang="pt-B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Executando o container a partir da imagem: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docker</a:t>
            </a:r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run</a:t>
            </a:r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-d -p 8080:80 mcr.microsoft.com/</a:t>
            </a:r>
            <a:r>
              <a:rPr lang="pt-B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dotnet</a:t>
            </a:r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/core/</a:t>
            </a:r>
            <a:r>
              <a:rPr lang="pt-B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samples:aspnetapp</a:t>
            </a:r>
            <a:endParaRPr lang="pt-B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3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Alguns comandos do Docker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100286-0384-4451-9855-556797F5C160}"/>
              </a:ext>
            </a:extLst>
          </p:cNvPr>
          <p:cNvSpPr txBox="1"/>
          <p:nvPr/>
        </p:nvSpPr>
        <p:spPr>
          <a:xfrm>
            <a:off x="777766" y="1051033"/>
            <a:ext cx="72836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Visualizando os </a:t>
            </a:r>
            <a:r>
              <a:rPr lang="pt-BR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containeres</a:t>
            </a:r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em execução: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1400" b="1" i="0" u="none" strike="noStrike" baseline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docker</a:t>
            </a:r>
            <a:r>
              <a:rPr lang="pt-BR" sz="1400" b="1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400" b="1" i="0" u="none" strike="noStrike" baseline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ps</a:t>
            </a:r>
            <a:r>
              <a:rPr lang="pt-BR" sz="1400" b="1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Parando o container: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docker</a:t>
            </a:r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container stop &lt;nome&gt; 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Verificar que o container não está mais em execução: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docker</a:t>
            </a:r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os -a</a:t>
            </a:r>
          </a:p>
        </p:txBody>
      </p:sp>
    </p:spTree>
    <p:extLst>
      <p:ext uri="{BB962C8B-B14F-4D97-AF65-F5344CB8AC3E}">
        <p14:creationId xmlns:p14="http://schemas.microsoft.com/office/powerpoint/2010/main" val="344512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Alguns comandos do Docker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100286-0384-4451-9855-556797F5C160}"/>
              </a:ext>
            </a:extLst>
          </p:cNvPr>
          <p:cNvSpPr txBox="1"/>
          <p:nvPr/>
        </p:nvSpPr>
        <p:spPr>
          <a:xfrm>
            <a:off x="777766" y="1051033"/>
            <a:ext cx="72836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Removendo o container: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1400" b="1" i="0" u="none" strike="noStrike" baseline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docker</a:t>
            </a:r>
            <a:r>
              <a:rPr lang="pt-BR" sz="1400" b="1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container </a:t>
            </a:r>
            <a:r>
              <a:rPr lang="pt-B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rm</a:t>
            </a:r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&lt;nome&gt;</a:t>
            </a:r>
            <a:r>
              <a:rPr lang="pt-BR" sz="1400" b="1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Removendo a imagem: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docker</a:t>
            </a:r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image</a:t>
            </a:r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rm</a:t>
            </a:r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mcr.microsoft.com/</a:t>
            </a:r>
            <a:r>
              <a:rPr lang="pt-B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dotnet</a:t>
            </a:r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/core/</a:t>
            </a:r>
            <a:r>
              <a:rPr lang="pt-B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samples:aspnetapp</a:t>
            </a:r>
            <a:endParaRPr lang="pt-B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919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323</Words>
  <Application>Microsoft Office PowerPoint</Application>
  <PresentationFormat>Apresentação na tela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Source Sans Pro Black</vt:lpstr>
      <vt:lpstr>Arial</vt:lpstr>
      <vt:lpstr>Source Sans Pro</vt:lpstr>
      <vt:lpstr>Simple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Emilio Celso de Souza</cp:lastModifiedBy>
  <cp:revision>17</cp:revision>
  <dcterms:modified xsi:type="dcterms:W3CDTF">2022-04-06T14:33:11Z</dcterms:modified>
</cp:coreProperties>
</file>