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6"/>
      <p:bold r:id="rId7"/>
      <p:italic r:id="rId8"/>
      <p:boldItalic r:id="rId9"/>
    </p:embeddedFont>
    <p:embeddedFont>
      <p:font typeface="Source Sans Pro Black" panose="020B0803030403020204" pitchFamily="34" charset="0"/>
      <p:bold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Celso de Souza" userId="a1ab4e95ce03654a" providerId="LiveId" clId="{8EC52A39-1F7C-4DBA-AD71-2B782C1765F2}"/>
    <pc:docChg chg="custSel delSld modSld">
      <pc:chgData name="Emilio Celso de Souza" userId="a1ab4e95ce03654a" providerId="LiveId" clId="{8EC52A39-1F7C-4DBA-AD71-2B782C1765F2}" dt="2022-04-07T15:00:08.190" v="1484" actId="6549"/>
      <pc:docMkLst>
        <pc:docMk/>
      </pc:docMkLst>
      <pc:sldChg chg="modSp mod">
        <pc:chgData name="Emilio Celso de Souza" userId="a1ab4e95ce03654a" providerId="LiveId" clId="{8EC52A39-1F7C-4DBA-AD71-2B782C1765F2}" dt="2022-04-07T14:48:15.200" v="19" actId="14100"/>
        <pc:sldMkLst>
          <pc:docMk/>
          <pc:sldMk cId="0" sldId="256"/>
        </pc:sldMkLst>
        <pc:spChg chg="mod">
          <ac:chgData name="Emilio Celso de Souza" userId="a1ab4e95ce03654a" providerId="LiveId" clId="{8EC52A39-1F7C-4DBA-AD71-2B782C1765F2}" dt="2022-04-07T14:48:15.200" v="19" actId="14100"/>
          <ac:spMkLst>
            <pc:docMk/>
            <pc:sldMk cId="0" sldId="256"/>
            <ac:spMk id="142" creationId="{00000000-0000-0000-0000-000000000000}"/>
          </ac:spMkLst>
        </pc:spChg>
      </pc:sldChg>
      <pc:sldChg chg="addSp delSp modSp mod">
        <pc:chgData name="Emilio Celso de Souza" userId="a1ab4e95ce03654a" providerId="LiveId" clId="{8EC52A39-1F7C-4DBA-AD71-2B782C1765F2}" dt="2022-04-07T15:00:08.190" v="1484" actId="6549"/>
        <pc:sldMkLst>
          <pc:docMk/>
          <pc:sldMk cId="0" sldId="257"/>
        </pc:sldMkLst>
        <pc:spChg chg="add mod">
          <ac:chgData name="Emilio Celso de Souza" userId="a1ab4e95ce03654a" providerId="LiveId" clId="{8EC52A39-1F7C-4DBA-AD71-2B782C1765F2}" dt="2022-04-07T14:49:24.049" v="103" actId="6549"/>
          <ac:spMkLst>
            <pc:docMk/>
            <pc:sldMk cId="0" sldId="257"/>
            <ac:spMk id="6" creationId="{C77055C4-929A-42AA-9CED-1F8814EB3B8B}"/>
          </ac:spMkLst>
        </pc:spChg>
        <pc:spChg chg="add mod">
          <ac:chgData name="Emilio Celso de Souza" userId="a1ab4e95ce03654a" providerId="LiveId" clId="{8EC52A39-1F7C-4DBA-AD71-2B782C1765F2}" dt="2022-04-07T15:00:08.190" v="1484" actId="6549"/>
          <ac:spMkLst>
            <pc:docMk/>
            <pc:sldMk cId="0" sldId="257"/>
            <ac:spMk id="7" creationId="{275B33D2-54B2-4331-A0D7-68D68AE5B84C}"/>
          </ac:spMkLst>
        </pc:spChg>
        <pc:spChg chg="del">
          <ac:chgData name="Emilio Celso de Souza" userId="a1ab4e95ce03654a" providerId="LiveId" clId="{8EC52A39-1F7C-4DBA-AD71-2B782C1765F2}" dt="2022-04-07T14:48:48.801" v="21" actId="478"/>
          <ac:spMkLst>
            <pc:docMk/>
            <pc:sldMk cId="0" sldId="257"/>
            <ac:spMk id="38" creationId="{00000000-0000-0000-0000-000000000000}"/>
          </ac:spMkLst>
        </pc:spChg>
        <pc:spChg chg="del">
          <ac:chgData name="Emilio Celso de Souza" userId="a1ab4e95ce03654a" providerId="LiveId" clId="{8EC52A39-1F7C-4DBA-AD71-2B782C1765F2}" dt="2022-04-07T14:48:47.107" v="20" actId="478"/>
          <ac:spMkLst>
            <pc:docMk/>
            <pc:sldMk cId="0" sldId="257"/>
            <ac:spMk id="151" creationId="{00000000-0000-0000-0000-000000000000}"/>
          </ac:spMkLst>
        </pc:spChg>
        <pc:picChg chg="del">
          <ac:chgData name="Emilio Celso de Souza" userId="a1ab4e95ce03654a" providerId="LiveId" clId="{8EC52A39-1F7C-4DBA-AD71-2B782C1765F2}" dt="2022-04-07T14:48:49.881" v="22" actId="478"/>
          <ac:picMkLst>
            <pc:docMk/>
            <pc:sldMk cId="0" sldId="257"/>
            <ac:picMk id="1026" creationId="{C1363D86-C2EE-429F-9B00-70FB45CD8FA3}"/>
          </ac:picMkLst>
        </pc:picChg>
      </pc:sldChg>
      <pc:sldChg chg="del">
        <pc:chgData name="Emilio Celso de Souza" userId="a1ab4e95ce03654a" providerId="LiveId" clId="{8EC52A39-1F7C-4DBA-AD71-2B782C1765F2}" dt="2022-04-07T14:59:29.317" v="1475" actId="47"/>
        <pc:sldMkLst>
          <pc:docMk/>
          <pc:sldMk cId="1233179822" sldId="258"/>
        </pc:sldMkLst>
      </pc:sldChg>
      <pc:sldChg chg="del">
        <pc:chgData name="Emilio Celso de Souza" userId="a1ab4e95ce03654a" providerId="LiveId" clId="{8EC52A39-1F7C-4DBA-AD71-2B782C1765F2}" dt="2022-04-07T14:59:29.817" v="1476" actId="47"/>
        <pc:sldMkLst>
          <pc:docMk/>
          <pc:sldMk cId="2842379553" sldId="259"/>
        </pc:sldMkLst>
      </pc:sldChg>
      <pc:sldChg chg="del">
        <pc:chgData name="Emilio Celso de Souza" userId="a1ab4e95ce03654a" providerId="LiveId" clId="{8EC52A39-1F7C-4DBA-AD71-2B782C1765F2}" dt="2022-04-07T14:59:30.458" v="1477" actId="47"/>
        <pc:sldMkLst>
          <pc:docMk/>
          <pc:sldMk cId="2833957834" sldId="260"/>
        </pc:sldMkLst>
      </pc:sldChg>
      <pc:sldChg chg="del">
        <pc:chgData name="Emilio Celso de Souza" userId="a1ab4e95ce03654a" providerId="LiveId" clId="{8EC52A39-1F7C-4DBA-AD71-2B782C1765F2}" dt="2022-04-07T14:59:31.270" v="1478" actId="47"/>
        <pc:sldMkLst>
          <pc:docMk/>
          <pc:sldMk cId="171741397" sldId="261"/>
        </pc:sldMkLst>
      </pc:sldChg>
      <pc:sldChg chg="del">
        <pc:chgData name="Emilio Celso de Souza" userId="a1ab4e95ce03654a" providerId="LiveId" clId="{8EC52A39-1F7C-4DBA-AD71-2B782C1765F2}" dt="2022-04-07T14:59:31.927" v="1479" actId="47"/>
        <pc:sldMkLst>
          <pc:docMk/>
          <pc:sldMk cId="343577352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849308" cy="152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Desafio do módulo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1;p35">
            <a:extLst>
              <a:ext uri="{FF2B5EF4-FFF2-40B4-BE49-F238E27FC236}">
                <a16:creationId xmlns:a16="http://schemas.microsoft.com/office/drawing/2014/main" id="{C77055C4-929A-42AA-9CED-1F8814EB3B8B}"/>
              </a:ext>
            </a:extLst>
          </p:cNvPr>
          <p:cNvSpPr txBox="1"/>
          <p:nvPr/>
        </p:nvSpPr>
        <p:spPr>
          <a:xfrm>
            <a:off x="341745" y="360803"/>
            <a:ext cx="8432800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Desafio do módulo – provisionamento de máquinas virtuais e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containeres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328;p41">
            <a:extLst>
              <a:ext uri="{FF2B5EF4-FFF2-40B4-BE49-F238E27FC236}">
                <a16:creationId xmlns:a16="http://schemas.microsoft.com/office/drawing/2014/main" id="{275B33D2-54B2-4331-A0D7-68D68AE5B84C}"/>
              </a:ext>
            </a:extLst>
          </p:cNvPr>
          <p:cNvSpPr txBox="1"/>
          <p:nvPr/>
        </p:nvSpPr>
        <p:spPr>
          <a:xfrm>
            <a:off x="341745" y="1522829"/>
            <a:ext cx="8432800" cy="327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Nesta aula apresentaremos a proposta de um projeto a ser elaborada como desafio do módulo. Os alunos e as alunas deverão desenvolver uma aplicação web da sua escolha, mas pode usar também a aplicação desenvolvida no Módulo 2.</a:t>
            </a:r>
          </a:p>
          <a:p>
            <a:pPr lvl="0"/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pt-BR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Descrição</a:t>
            </a:r>
          </a:p>
          <a:p>
            <a:pPr lvl="0"/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Criar uma máquina virtual. Nesta máquina virtual instalar o .NET 6.0.  Lembre-se de usar uma instancia do SQL Azure.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Criar a aplicação e publicá-la no IIS local à máquina virtual. 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Verificar a execução na máquina virtual. Em seguida disponibilizá-la para o usuário da aplicação através de uma URI ou do endereço IP público.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 sequencia, criar uma instancia do ACR, publicar uma imagem contendo a aplicação que você usou anteriormente na máquina virtual e disponibilizá-la através </a:t>
            </a:r>
            <a:r>
              <a:rPr lang="pt-BR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ACI.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144</Words>
  <Application>Microsoft Office PowerPoint</Application>
  <PresentationFormat>Apresentação na tela 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Source Sans Pro</vt:lpstr>
      <vt:lpstr>Source Sans Pro Black</vt:lpstr>
      <vt:lpstr>Simple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Emilio Celso de Souza</cp:lastModifiedBy>
  <cp:revision>21</cp:revision>
  <dcterms:modified xsi:type="dcterms:W3CDTF">2022-04-07T15:00:11Z</dcterms:modified>
</cp:coreProperties>
</file>