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76" r:id="rId16"/>
    <p:sldId id="269" r:id="rId17"/>
    <p:sldId id="270" r:id="rId18"/>
    <p:sldId id="271" r:id="rId19"/>
    <p:sldId id="272" r:id="rId20"/>
    <p:sldId id="273" r:id="rId21"/>
    <p:sldId id="274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32" d="100"/>
          <a:sy n="32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1169517375_2880x1920.jpg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184386109_2439x1626.jpg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5.xml"/><Relationship Id="rId1" Type="http://schemas.openxmlformats.org/officeDocument/2006/relationships/video" Target="https://www.youtube.com/embed/hFZlxpJPI5w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5.xml"/><Relationship Id="rId1" Type="http://schemas.openxmlformats.org/officeDocument/2006/relationships/video" Target="https://www.youtube.com/embed/HtjZx-G-inI?feature=oemb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miscm/leonsans" TargetMode="Externa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WEpJS1W7vg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qZhH9Qr4B0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OI0pLACppk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{index}"/>
          <p:cNvSpPr txBox="1"/>
          <p:nvPr/>
        </p:nvSpPr>
        <p:spPr>
          <a:xfrm>
            <a:off x="7267574" y="1017311"/>
            <a:ext cx="9848850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/>
            </a:lvl1pPr>
          </a:lstStyle>
          <a:p>
            <a:r>
              <a:rPr dirty="0" smtClean="0"/>
              <a:t>{</a:t>
            </a:r>
            <a:r>
              <a:rPr lang="ko-KR" altLang="en-US" dirty="0" smtClean="0"/>
              <a:t>안녕하세요</a:t>
            </a:r>
            <a:r>
              <a:rPr lang="en-US" altLang="ko-KR" smtClean="0"/>
              <a:t>!</a:t>
            </a:r>
            <a:r>
              <a:rPr smtClean="0"/>
              <a:t>}</a:t>
            </a:r>
            <a:endParaRPr dirty="0"/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ure, DeepFake Detectors Exist - But Can They Be Fooled?" descr="Sure, DeepFake Detectors Exist - But Can They Be Fooled?"/>
          <p:cNvPicPr>
            <a:picLocks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45321" y="306744"/>
            <a:ext cx="23293358" cy="1310251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2"/>
                </p:tgtEl>
              </p:cMediaNode>
            </p:video>
            <p:seq concurrent="1" prevAc="none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최근 급속도로 유행하는 다메다메 밈 전부모음ㅋㅋㅋㅋㅋ개꿀잼 Dame Da Ne Memes Compilation" descr="최근 급속도로 유행하는 다메다메 밈 전부모음ㅋㅋㅋㅋㅋ개꿀잼 Dame Da Ne Memes Compilation"/>
          <p:cNvPicPr>
            <a:picLocks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45322" y="306744"/>
            <a:ext cx="23293356" cy="1310251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4"/>
                </p:tgtEl>
              </p:cMediaNode>
            </p:video>
            <p:seq concurrent="1" prevAc="none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Video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AI </a:t>
            </a:r>
            <a:r>
              <a:rPr lang="ko-KR" altLang="en-US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윤리 헌장</a:t>
            </a:r>
            <a:endParaRPr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E9DD57FF-4E53-984E-A342-AD5A30FDA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6" y="3196817"/>
            <a:ext cx="23691668" cy="732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61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ithub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Github</a:t>
            </a:r>
            <a:endParaRPr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87" name="이소울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Autofit/>
          </a:bodyPr>
          <a:lstStyle/>
          <a:p>
            <a:pPr hangingPunct="0"/>
            <a:r>
              <a:rPr sz="54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이소울</a:t>
            </a:r>
            <a:endParaRPr sz="5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VCS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Git</a:t>
            </a:r>
            <a:endParaRPr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pull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VCS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VCS</a:t>
            </a:r>
          </a:p>
        </p:txBody>
      </p:sp>
    </p:spTree>
    <p:extLst>
      <p:ext uri="{BB962C8B-B14F-4D97-AF65-F5344CB8AC3E}">
        <p14:creationId xmlns:p14="http://schemas.microsoft.com/office/powerpoint/2010/main" val="120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pull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Version Control System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Version Control System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168" y="2280421"/>
            <a:ext cx="11079664" cy="9155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https://github.com/cmiscm/leonsans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0000"/>
                </a:solidFill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https://github.com/cmiscm/leonsans</a:t>
            </a:r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creen Shot 2020-12-24 at 11.04.10.png" descr="Screen Shot 2020-12-24 at 11.04.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86" y="10358375"/>
            <a:ext cx="11303001" cy="257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Screen Shot 2020-12-24 at 11.03.29.png" descr="Screen Shot 2020-12-24 at 11.03.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839" y="3779571"/>
            <a:ext cx="8547101" cy="257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Screen Shot 2020-12-24 at 11.03.20.png" descr="Screen Shot 2020-12-24 at 11.03.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639" y="7068973"/>
            <a:ext cx="8547101" cy="257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Screen Shot 2020-12-24 at 11.03.02.png" descr="Screen Shot 2020-12-24 at 11.03.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9804" y="7441970"/>
            <a:ext cx="7112001" cy="257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creen Shot 2020-12-24 at 11.02.30.png" descr="Screen Shot 2020-12-24 at 11.02.3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4086" y="223206"/>
            <a:ext cx="12014201" cy="330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creen Shot 2020-12-24 at 11.02.14.png" descr="Screen Shot 2020-12-24 at 11.02.1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69512" y="3934188"/>
            <a:ext cx="9067801" cy="330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정보 윤리…"/>
          <p:cNvSpPr txBox="1"/>
          <p:nvPr/>
        </p:nvSpPr>
        <p:spPr>
          <a:xfrm>
            <a:off x="6223634" y="4998516"/>
            <a:ext cx="12293430" cy="3718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66724" indent="-466724" algn="l">
              <a:lnSpc>
                <a:spcPct val="120000"/>
              </a:lnSpc>
              <a:buSzPct val="100000"/>
              <a:buAutoNum type="arabicPeriod"/>
              <a:defRPr sz="10000" spc="1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pPr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</a:t>
            </a:r>
            <a:r>
              <a:rPr dirty="0" err="1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정보</a:t>
            </a:r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</a:t>
            </a:r>
            <a:r>
              <a:rPr dirty="0" err="1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윤리</a:t>
            </a:r>
            <a:endParaRPr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  <a:p>
            <a:pPr marL="466724" indent="-466724" algn="l">
              <a:lnSpc>
                <a:spcPct val="120000"/>
              </a:lnSpc>
              <a:buSzPct val="100000"/>
              <a:buAutoNum type="arabicPeriod"/>
              <a:defRPr sz="10000" spc="1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pPr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</a:t>
            </a:r>
            <a:r>
              <a:rPr dirty="0" err="1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Github</a:t>
            </a:r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</a:t>
            </a:r>
            <a:r>
              <a:rPr dirty="0" err="1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사용</a:t>
            </a:r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</a:t>
            </a:r>
            <a:r>
              <a:rPr dirty="0" err="1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방법</a:t>
            </a:r>
            <a:endParaRPr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54" name="Line"/>
          <p:cNvSpPr/>
          <p:nvPr/>
        </p:nvSpPr>
        <p:spPr>
          <a:xfrm>
            <a:off x="6297079" y="6858000"/>
            <a:ext cx="6650588" cy="0"/>
          </a:xfrm>
          <a:prstGeom prst="line">
            <a:avLst/>
          </a:prstGeom>
          <a:ln w="127000">
            <a:solidFill>
              <a:srgbClr val="EA34C5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5" name="Line"/>
          <p:cNvSpPr/>
          <p:nvPr/>
        </p:nvSpPr>
        <p:spPr>
          <a:xfrm>
            <a:off x="6297079" y="8477898"/>
            <a:ext cx="11936731" cy="1"/>
          </a:xfrm>
          <a:prstGeom prst="line">
            <a:avLst/>
          </a:prstGeom>
          <a:ln w="127000">
            <a:solidFill>
              <a:srgbClr val="EC594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6" name="{index}"/>
          <p:cNvSpPr txBox="1"/>
          <p:nvPr/>
        </p:nvSpPr>
        <p:spPr>
          <a:xfrm>
            <a:off x="9602723" y="939107"/>
            <a:ext cx="5178553" cy="210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/>
            </a:lvl1pPr>
          </a:lstStyle>
          <a:p>
            <a:r>
              <a:t>{index}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ithub 가입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 err="1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Github</a:t>
            </a:r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</a:t>
            </a:r>
            <a:r>
              <a:rPr dirty="0" err="1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가입</a:t>
            </a:r>
            <a:endParaRPr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ourcetree 설치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 err="1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Sourcetree</a:t>
            </a:r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</a:t>
            </a:r>
            <a:r>
              <a:rPr dirty="0" err="1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설치</a:t>
            </a:r>
            <a:endParaRPr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nformation Ethic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Information Ethics</a:t>
            </a:r>
          </a:p>
        </p:txBody>
      </p:sp>
      <p:sp>
        <p:nvSpPr>
          <p:cNvPr id="159" name="이소울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이소울</a:t>
            </a:r>
            <a:endParaRPr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creen Shot 2020-12-24 at 8.45.06.png" descr="Screen Shot 2020-12-24 at 8.45.06.pn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3585882" y="0"/>
            <a:ext cx="17212236" cy="1371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200%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200%</a:t>
            </a:r>
          </a:p>
        </p:txBody>
      </p:sp>
      <p:sp>
        <p:nvSpPr>
          <p:cNvPr id="164" name="AI 관련 논문 제출 수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AI </a:t>
            </a:r>
            <a:r>
              <a:rPr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관련</a:t>
            </a:r>
            <a:r>
              <a:rPr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논문</a:t>
            </a:r>
            <a:r>
              <a:rPr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제출</a:t>
            </a:r>
            <a:r>
              <a:rPr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수</a:t>
            </a:r>
          </a:p>
        </p:txBody>
      </p:sp>
      <p:sp>
        <p:nvSpPr>
          <p:cNvPr id="165" name="출처 - 정보통신기획평가원 (2015년 대비 2020년 기준)"/>
          <p:cNvSpPr txBox="1"/>
          <p:nvPr/>
        </p:nvSpPr>
        <p:spPr>
          <a:xfrm>
            <a:off x="1270000" y="12664232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3500">
                <a:solidFill>
                  <a:srgbClr val="3B75AF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rPr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출처</a:t>
            </a:r>
            <a:r>
              <a:rPr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- </a:t>
            </a:r>
            <a:r>
              <a:rPr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정보통신기획평가원</a:t>
            </a:r>
            <a:r>
              <a:rPr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(2015년 </a:t>
            </a:r>
            <a:r>
              <a:rPr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대비</a:t>
            </a:r>
            <a:r>
              <a:rPr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2020년 </a:t>
            </a:r>
            <a:r>
              <a:rPr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기준</a:t>
            </a:r>
            <a:r>
              <a:rPr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creen Shot 2020-12-24 at 8.33.21.png" descr="Screen Shot 2020-12-24 at 8.33.21.pn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223450"/>
            <a:ext cx="24384000" cy="11269100"/>
          </a:xfrm>
          <a:prstGeom prst="rect">
            <a:avLst/>
          </a:prstGeom>
        </p:spPr>
      </p:pic>
      <p:sp>
        <p:nvSpPr>
          <p:cNvPr id="168" name="출처 - 정보통신기획평가원"/>
          <p:cNvSpPr txBox="1"/>
          <p:nvPr/>
        </p:nvSpPr>
        <p:spPr>
          <a:xfrm>
            <a:off x="1270000" y="12664232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3500">
                <a:solidFill>
                  <a:srgbClr val="3B75AF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출처 - 정보통신기획평가원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>
            <a:hlinkClick r:id="rId2"/>
          </p:cNvPr>
          <p:cNvSpPr/>
          <p:nvPr/>
        </p:nvSpPr>
        <p:spPr>
          <a:xfrm>
            <a:off x="2694830" y="4294025"/>
            <a:ext cx="5583140" cy="51279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171" name="Video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Video</a:t>
            </a:r>
          </a:p>
        </p:txBody>
      </p:sp>
      <p:sp>
        <p:nvSpPr>
          <p:cNvPr id="172" name="광고에 침투한 딥 페이크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rPr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광고에</a:t>
            </a:r>
            <a:r>
              <a:rPr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침투한</a:t>
            </a:r>
            <a:r>
              <a:rPr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딥 </a:t>
            </a:r>
            <a:r>
              <a:rPr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페이크</a:t>
            </a:r>
            <a:endParaRPr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">
            <a:hlinkClick r:id="rId2"/>
          </p:cNvPr>
          <p:cNvSpPr/>
          <p:nvPr/>
        </p:nvSpPr>
        <p:spPr>
          <a:xfrm>
            <a:off x="9400430" y="4294025"/>
            <a:ext cx="5583140" cy="51279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175" name="Video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Video</a:t>
            </a:r>
          </a:p>
        </p:txBody>
      </p:sp>
      <p:sp>
        <p:nvSpPr>
          <p:cNvPr id="176" name="딥 페이크 박영선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rPr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딥 </a:t>
            </a:r>
            <a:r>
              <a:rPr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페이크</a:t>
            </a:r>
            <a:r>
              <a:rPr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박영선</a:t>
            </a:r>
            <a:endParaRPr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">
            <a:hlinkClick r:id="rId2"/>
          </p:cNvPr>
          <p:cNvSpPr/>
          <p:nvPr/>
        </p:nvSpPr>
        <p:spPr>
          <a:xfrm>
            <a:off x="16817230" y="4294025"/>
            <a:ext cx="5583140" cy="51279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179" name="Video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Video</a:t>
            </a:r>
          </a:p>
        </p:txBody>
      </p:sp>
      <p:sp>
        <p:nvSpPr>
          <p:cNvPr id="180" name="딥 페이크 처벌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rPr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딥 </a:t>
            </a:r>
            <a:r>
              <a:rPr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페이크</a:t>
            </a:r>
            <a:r>
              <a:rPr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처벌</a:t>
            </a:r>
            <a:endParaRPr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강한 볼드체"/>
        <a:ea typeface="Apple SD 산돌고딕 Neo 강한 볼드체"/>
        <a:cs typeface="Apple SD 산돌고딕 Neo 강한 볼드체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강한 볼드체"/>
        <a:ea typeface="Apple SD 산돌고딕 Neo 강한 볼드체"/>
        <a:cs typeface="Apple SD 산돌고딕 Neo 강한 볼드체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68</Words>
  <Application>Microsoft Office PowerPoint</Application>
  <PresentationFormat>사용자 지정</PresentationFormat>
  <Paragraphs>25</Paragraphs>
  <Slides>21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Apple SD 산돌고딕 Neo 강한 볼드체</vt:lpstr>
      <vt:lpstr>Apple SD 산돌고딕 Neo 볼드체</vt:lpstr>
      <vt:lpstr>Apple SD 산돌고딕 Neo 중간체</vt:lpstr>
      <vt:lpstr>AppleSDGothicNeoEB00</vt:lpstr>
      <vt:lpstr>AppleSDGothicNeoM00</vt:lpstr>
      <vt:lpstr>Graphik</vt:lpstr>
      <vt:lpstr>Graphik Medium</vt:lpstr>
      <vt:lpstr>Graphik Semibold</vt:lpstr>
      <vt:lpstr>Graphik-Medium</vt:lpstr>
      <vt:lpstr>Graphik-SemiboldItalic</vt:lpstr>
      <vt:lpstr>Helvetica Neue</vt:lpstr>
      <vt:lpstr>31_ColorGradientLight</vt:lpstr>
      <vt:lpstr>PowerPoint 프레젠테이션</vt:lpstr>
      <vt:lpstr>PowerPoint 프레젠테이션</vt:lpstr>
      <vt:lpstr>Information Ethics</vt:lpstr>
      <vt:lpstr>PowerPoint 프레젠테이션</vt:lpstr>
      <vt:lpstr>PowerPoint 프레젠테이션</vt:lpstr>
      <vt:lpstr>PowerPoint 프레젠테이션</vt:lpstr>
      <vt:lpstr>Video</vt:lpstr>
      <vt:lpstr>Video</vt:lpstr>
      <vt:lpstr>Video</vt:lpstr>
      <vt:lpstr>PowerPoint 프레젠테이션</vt:lpstr>
      <vt:lpstr>PowerPoint 프레젠테이션</vt:lpstr>
      <vt:lpstr>AI 윤리 헌장</vt:lpstr>
      <vt:lpstr>Github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7</cp:revision>
  <dcterms:modified xsi:type="dcterms:W3CDTF">2020-12-24T05:07:52Z</dcterms:modified>
</cp:coreProperties>
</file>