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BE67D3-1824-4A9F-9E2E-61C3B4F4FF79}">
  <a:tblStyle styleId="{95BE67D3-1824-4A9F-9E2E-61C3B4F4FF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4.xml"/><Relationship Id="rId55" Type="http://schemas.openxmlformats.org/officeDocument/2006/relationships/font" Target="fonts/Lato-bold.fntdata"/><Relationship Id="rId10" Type="http://schemas.openxmlformats.org/officeDocument/2006/relationships/slide" Target="slides/slide3.xml"/><Relationship Id="rId54" Type="http://schemas.openxmlformats.org/officeDocument/2006/relationships/font" Target="fonts/Lato-regular.fntdata"/><Relationship Id="rId13" Type="http://schemas.openxmlformats.org/officeDocument/2006/relationships/slide" Target="slides/slide6.xml"/><Relationship Id="rId57" Type="http://schemas.openxmlformats.org/officeDocument/2006/relationships/font" Target="fonts/Lato-boldItalic.fntdata"/><Relationship Id="rId12" Type="http://schemas.openxmlformats.org/officeDocument/2006/relationships/slide" Target="slides/slide5.xml"/><Relationship Id="rId56" Type="http://schemas.openxmlformats.org/officeDocument/2006/relationships/font" Target="fonts/Lat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0566e8a9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0566e8a9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0566e8a90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0566e8a90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0566e8a9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0566e8a9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0566e8a90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0566e8a90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0566e8a90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0566e8a9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0566e8a9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0566e8a9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0566e8a9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0566e8a9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0566e8a9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0566e8a9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0566e8a90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0566e8a90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0566e8a9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0566e8a9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566e8a9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0566e8a9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0566e8a90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0566e8a90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0566e8a90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0566e8a90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0566e8a9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0566e8a9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0566e8a9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0566e8a9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0566e8a90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0566e8a9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0566e8a9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0566e8a9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0566e8a9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0566e8a9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0566e8a9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0566e8a9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566e8a9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566e8a9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0566e8a90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0566e8a90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566e8a9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566e8a9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0566e8a9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0566e8a9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0566e8a9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0566e8a9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0566e8a9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0566e8a9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0566e8a90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0566e8a9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566e8a90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566e8a90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0566e8a90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0566e8a90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0566e8a90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0566e8a9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0566e8a9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0566e8a9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0566e8a9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0566e8a9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0566e8a90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0566e8a90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0566e8a9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0566e8a9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566e8a90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566e8a9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9d356a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9d356a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0566e8a9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0566e8a9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566e8a9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0566e8a9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566e8a9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0566e8a9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0566e8a9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0566e8a9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0566e8a90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0566e8a9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566e8a90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566e8a90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ulienschmidt/httprout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HttpRouter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Inti dari library HttpRouter adalah struct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Router ini merupakan implementasi dari http.Handler, sehingga kita bisa dengan mudah menambahkan ke dalam http.Server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Router, kita bisa menggunakan function httprouter.New(), yang akan mengembalikan Router pointer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Router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7589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Method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Router mirip dengan ServeMux, dimana kita bisa menambahkan route ke dalam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Kelebihan dibandingkan dengan ServeMux adalah, pada Router, kita bisa menentukan HTTP Method yang ingin kita gunakan, misal GET, POST, PUT,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menambahkan route ke dalam Router adalah gunakan function yang sama dengan HTTP Method nya, misal router.GET(), router.POST(), dan lain-lain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httprouter.Handle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ServeMux, ketika menambah route, kita bisa menambahkan http.Handler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Router, pada Router kita tidak menggunakan http.Handler lagi, melainkan menggunakan type httprouter.Handle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Perbedaan dengan http.Handler adalah, pada httprouter.Handle, terdapat parameter ke tiga yaitu Params, yang akan kita bahas nanti di chapter tersendiri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00729"/>
            <a:ext cx="9143999" cy="156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6981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Params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httprouter.Handle memiliki parameter yang ketiga, yaitu Params. Untuk apa kegunaan Params?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Params merupakan tempat untuk menyimpan parameter yang dikirim dari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Params ini bukan query parameter, melainkan parameter di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butuh membuat URL yang tidak fix, alias bisa berubah-ubah, misal /products/1, /products/2, dan seterusnya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ServeMux tidak mendukung hal tersebut, namun Router mendukung hal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Parameter yang dinamis yang terdapat di URL, secara otomatis dikumpulkan di Params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agar Router tahu, kita harus memberi tahu ketika menambahkan Route, dibagian mana kita akan buat URL path nya menjadi dinamis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Params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762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 Pattern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 Pattern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sudah tahu bahwa dengan menggunakan Router, kita bisa menambah params di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pertanyaannya, bagaimana pattern (</a:t>
            </a:r>
            <a:r>
              <a:rPr lang="id"/>
              <a:t>pola</a:t>
            </a:r>
            <a:r>
              <a:rPr lang="id"/>
              <a:t>) pembuatan parameter nya?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 Parameter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Named parameter adalah pola pembuatan parameter dengan menggunakan nama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nama parameter harus diawali dengan : (titik dua), lalu diikuti dengan nama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Contoh, jika kita memiliki pattern seperti ini :</a:t>
            </a:r>
            <a:endParaRPr/>
          </a:p>
        </p:txBody>
      </p:sp>
      <p:graphicFrame>
        <p:nvGraphicFramePr>
          <p:cNvPr id="283" name="Google Shape;283;p45"/>
          <p:cNvGraphicFramePr/>
          <p:nvPr/>
        </p:nvGraphicFramePr>
        <p:xfrm>
          <a:off x="954300" y="29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{95BE67D3-1824-4A9F-9E2E-61C3B4F4FF79}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Pattern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/user/:user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/user/eko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/user/you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/user/eko/profile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 match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/user/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 match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Catch All Parameter</a:t>
            </a:r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named parameter, ada juga yang bernama catch all parameter, yaitu menangkap semua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Catch all parameter harus diawali dengan * (bintang), lalu diikuti dengan nama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Catch all parameter harus berada di posisi akhir URL</a:t>
            </a:r>
            <a:endParaRPr/>
          </a:p>
        </p:txBody>
      </p:sp>
      <p:graphicFrame>
        <p:nvGraphicFramePr>
          <p:cNvPr id="290" name="Google Shape;290;p46"/>
          <p:cNvGraphicFramePr/>
          <p:nvPr/>
        </p:nvGraphicFramePr>
        <p:xfrm>
          <a:off x="954300" y="32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{95BE67D3-1824-4A9F-9E2E-61C3B4F4FF79}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Pattern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/src/*filepath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/src/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 </a:t>
                      </a:r>
                      <a:r>
                        <a:rPr lang="id"/>
                        <a:t>match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/src/somefile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/src/subdir/somefile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Named Parameter</a:t>
            </a:r>
            <a:endParaRPr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6605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Catch All Parameter</a:t>
            </a: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72341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Serve File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Serve File</a:t>
            </a:r>
            <a:endParaRPr/>
          </a:p>
        </p:txBody>
      </p:sp>
      <p:sp>
        <p:nvSpPr>
          <p:cNvPr id="313" name="Google Shape;313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Go-Lang Web, kita sudah pernah membahas tentang Serve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Router pun, mendukung serve static file menggunakan function ServeFiles(Path, FileSystem)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pada Path, kita harus menggunakan Catch All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pada FileSystem kita bisa melakukan manual load dari folder atau menggunakan golang embed, seperti yang pernah kita bahas di materi Go-Lang Web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Serve File</a:t>
            </a:r>
            <a:endParaRPr/>
          </a:p>
        </p:txBody>
      </p:sp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6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Panic Handler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Panic Handler</a:t>
            </a:r>
            <a:endParaRPr/>
          </a:p>
        </p:txBody>
      </p:sp>
      <p:sp>
        <p:nvSpPr>
          <p:cNvPr id="330" name="Google Shape;330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yang terjadi jika terjadi panic pada logic Handler yang kita buat?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akan terjadi error, dan web akan berhenti mengembalikan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saat terjadi panic, kita ingin melakukan sesuatu, misal memberitahu jika terjadi kesalahan di web, atau bahkan mengirim informasi log kesalahan yang terjadi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seperti yang sudah kita bahas di materi Go-Lang Web, jika kita ingin menangani panic, kita harus membuat Middleware khusus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di Router, sudah disediakan untuk menangani panic, caranya dengan menggunakan attribute PanicHandler : func(http.ResponseWriter, *http.Request, interface{})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Panic Handler</a:t>
            </a:r>
            <a:endParaRPr/>
          </a:p>
        </p:txBody>
      </p:sp>
      <p:pic>
        <p:nvPicPr>
          <p:cNvPr id="336" name="Google Shape;3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3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 Found Handler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 Found Handler</a:t>
            </a:r>
            <a:endParaRPr/>
          </a:p>
        </p:txBody>
      </p:sp>
      <p:sp>
        <p:nvSpPr>
          <p:cNvPr id="347" name="Google Shape;347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panic handler, Router juga memiliki not found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Not found handler adalah handler yang dieksekusi ketika client mencoba melakukan request URL yang memang tidak terdapat di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jika tidak ada route tidak ditemukan, Router akan melanjutkan request ke http.NotFound, namun kita bisa mengubah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Caranya dengan mengubah router.NotFound = http.Handler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Not Found Handler</a:t>
            </a:r>
            <a:endParaRPr/>
          </a:p>
        </p:txBody>
      </p:sp>
      <p:pic>
        <p:nvPicPr>
          <p:cNvPr id="353" name="Google Shape;3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1466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 Not Allowed Handler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 Not Allowed Handler</a:t>
            </a:r>
            <a:endParaRPr/>
          </a:p>
        </p:txBody>
      </p:sp>
      <p:sp>
        <p:nvSpPr>
          <p:cNvPr id="364" name="Google Shape;364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ServeMux, kita tidak bisa menentukan HTTP Method apa yang digunakan untuk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pada Router, kita bisa menentukan HTTP Method yang ingin kita gunakan, lantas apa yang terjadi jika client tidak mengirim HTTP Method sesuai dengan yang kita tentukan?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Maka akan terjadi error Method Not Allowed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jika terjadi error seperti ini, maka Router akan memanggil function http.Error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mengubahnya, kita bisa gunakan router.MethodNotAllowed = http.Handler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Method Not Allowed Handler</a:t>
            </a:r>
            <a:endParaRPr/>
          </a:p>
        </p:txBody>
      </p:sp>
      <p:pic>
        <p:nvPicPr>
          <p:cNvPr id="370" name="Google Shape;37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73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Middleware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Middleware</a:t>
            </a:r>
            <a:endParaRPr/>
          </a:p>
        </p:txBody>
      </p:sp>
      <p:sp>
        <p:nvSpPr>
          <p:cNvPr id="381" name="Google Shape;381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HttpRouter hanyalah library untuk http router saja, tidak ada fitur lain selain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Router merupakan implementasi dari http.Handler, jadi untuk middleware, kita bisa membuat sendiri, seperti yang sudah kita bahas pada course Go-Lang Web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 Middleware</a:t>
            </a:r>
            <a:endParaRPr/>
          </a:p>
        </p:txBody>
      </p:sp>
      <p:pic>
        <p:nvPicPr>
          <p:cNvPr id="387" name="Google Shape;38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1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Embed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Middleware</a:t>
            </a:r>
            <a:endParaRPr/>
          </a:p>
        </p:txBody>
      </p:sp>
      <p:pic>
        <p:nvPicPr>
          <p:cNvPr id="393" name="Google Shape;3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2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404" name="Google Shape;404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RESTful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Docker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HttpRouter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Serve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Error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HttpRouter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HttpRouter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HttpRouter merupakan salah satu OpenSource Library yang populer untuk Http Handler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HttpRouter terkenal dengan kecepatannya dan juga sangat minimalis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dikarenakan HttpRouter hanya memiliki fitur untuk routing saja, tidak memiliki fitur apapun selain itu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https://github.com/julienschmidt/httprouter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HttpRouter ke Project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 get github.com/julienschmidt/httprouter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go get github.com/stretchr/testify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Go Module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8306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