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45.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43.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44.xml"/>
  <Override ContentType="application/vnd.openxmlformats-officedocument.presentationml.notesSlide+xml" PartName="/ppt/notesSlides/notesSlide27.xml"/>
  <Override ContentType="application/vnd.openxmlformats-officedocument.presentationml.notesSlide+xml" PartName="/ppt/notesSlides/notesSlide40.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22.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20.xml"/>
  <Override ContentType="application/vnd.openxmlformats-officedocument.presentationml.slideLayout+xml" PartName="/ppt/slideLayouts/slideLayout9.xml"/>
  <Override ContentType="application/vnd.openxmlformats-officedocument.presentationml.slideLayout+xml" PartName="/ppt/slideLayouts/slideLayout1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21.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41.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slide+xml" PartName="/ppt/slides/slide40.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70" r:id="rId4"/>
    <p:sldMasterId id="2147483671"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Lst>
  <p:sldSz cy="5143500" cx="9144000"/>
  <p:notesSz cx="6858000" cy="9144000"/>
  <p:embeddedFontLst>
    <p:embeddedFont>
      <p:font typeface="Raleway"/>
      <p:regular r:id="rId52"/>
      <p:bold r:id="rId53"/>
      <p:italic r:id="rId54"/>
      <p:boldItalic r:id="rId55"/>
    </p:embeddedFont>
    <p:embeddedFont>
      <p:font typeface="Lato"/>
      <p:regular r:id="rId56"/>
      <p:bold r:id="rId57"/>
      <p:italic r:id="rId58"/>
      <p:boldItalic r:id="rId5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42" Type="http://schemas.openxmlformats.org/officeDocument/2006/relationships/slide" Target="slides/slide36.xml"/><Relationship Id="rId41" Type="http://schemas.openxmlformats.org/officeDocument/2006/relationships/slide" Target="slides/slide35.xml"/><Relationship Id="rId44" Type="http://schemas.openxmlformats.org/officeDocument/2006/relationships/slide" Target="slides/slide38.xml"/><Relationship Id="rId43" Type="http://schemas.openxmlformats.org/officeDocument/2006/relationships/slide" Target="slides/slide37.xml"/><Relationship Id="rId46" Type="http://schemas.openxmlformats.org/officeDocument/2006/relationships/slide" Target="slides/slide40.xml"/><Relationship Id="rId45" Type="http://schemas.openxmlformats.org/officeDocument/2006/relationships/slide" Target="slides/slide39.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font" Target="fonts/Raleway-bold.fntdata"/><Relationship Id="rId52" Type="http://schemas.openxmlformats.org/officeDocument/2006/relationships/font" Target="fonts/Raleway-regular.fntdata"/><Relationship Id="rId11" Type="http://schemas.openxmlformats.org/officeDocument/2006/relationships/slide" Target="slides/slide5.xml"/><Relationship Id="rId55" Type="http://schemas.openxmlformats.org/officeDocument/2006/relationships/font" Target="fonts/Raleway-boldItalic.fntdata"/><Relationship Id="rId10" Type="http://schemas.openxmlformats.org/officeDocument/2006/relationships/slide" Target="slides/slide4.xml"/><Relationship Id="rId54" Type="http://schemas.openxmlformats.org/officeDocument/2006/relationships/font" Target="fonts/Raleway-italic.fntdata"/><Relationship Id="rId13" Type="http://schemas.openxmlformats.org/officeDocument/2006/relationships/slide" Target="slides/slide7.xml"/><Relationship Id="rId57" Type="http://schemas.openxmlformats.org/officeDocument/2006/relationships/font" Target="fonts/Lato-bold.fntdata"/><Relationship Id="rId12" Type="http://schemas.openxmlformats.org/officeDocument/2006/relationships/slide" Target="slides/slide6.xml"/><Relationship Id="rId56" Type="http://schemas.openxmlformats.org/officeDocument/2006/relationships/font" Target="fonts/Lato-regular.fntdata"/><Relationship Id="rId15" Type="http://schemas.openxmlformats.org/officeDocument/2006/relationships/slide" Target="slides/slide9.xml"/><Relationship Id="rId59" Type="http://schemas.openxmlformats.org/officeDocument/2006/relationships/font" Target="fonts/Lato-boldItalic.fntdata"/><Relationship Id="rId14" Type="http://schemas.openxmlformats.org/officeDocument/2006/relationships/slide" Target="slides/slide8.xml"/><Relationship Id="rId58" Type="http://schemas.openxmlformats.org/officeDocument/2006/relationships/font" Target="fonts/Lato-italic.fntdata"/><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e81f7990e5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15" name="Google Shape;215;ge81f7990e5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8" name="Shape 218"/>
        <p:cNvGrpSpPr/>
        <p:nvPr/>
      </p:nvGrpSpPr>
      <p:grpSpPr>
        <a:xfrm>
          <a:off x="0" y="0"/>
          <a:ext cx="0" cy="0"/>
          <a:chOff x="0" y="0"/>
          <a:chExt cx="0" cy="0"/>
        </a:xfrm>
      </p:grpSpPr>
      <p:sp>
        <p:nvSpPr>
          <p:cNvPr id="219" name="Google Shape;219;ge81f7990e5_0_28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0" name="Google Shape;220;ge81f7990e5_0_28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4" name="Shape 224"/>
        <p:cNvGrpSpPr/>
        <p:nvPr/>
      </p:nvGrpSpPr>
      <p:grpSpPr>
        <a:xfrm>
          <a:off x="0" y="0"/>
          <a:ext cx="0" cy="0"/>
          <a:chOff x="0" y="0"/>
          <a:chExt cx="0" cy="0"/>
        </a:xfrm>
      </p:grpSpPr>
      <p:sp>
        <p:nvSpPr>
          <p:cNvPr id="225" name="Google Shape;225;ge81f7990e5_0_2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26" name="Google Shape;226;ge81f7990e5_0_2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ge81f7990e5_0_29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3" name="Google Shape;233;ge81f7990e5_0_29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ge81f7990e5_0_30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8" name="Google Shape;238;ge81f7990e5_0_30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2" name="Shape 242"/>
        <p:cNvGrpSpPr/>
        <p:nvPr/>
      </p:nvGrpSpPr>
      <p:grpSpPr>
        <a:xfrm>
          <a:off x="0" y="0"/>
          <a:ext cx="0" cy="0"/>
          <a:chOff x="0" y="0"/>
          <a:chExt cx="0" cy="0"/>
        </a:xfrm>
      </p:grpSpPr>
      <p:sp>
        <p:nvSpPr>
          <p:cNvPr id="243" name="Google Shape;243;ge81f7990e5_0_3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44" name="Google Shape;244;ge81f7990e5_0_3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8" name="Shape 248"/>
        <p:cNvGrpSpPr/>
        <p:nvPr/>
      </p:nvGrpSpPr>
      <p:grpSpPr>
        <a:xfrm>
          <a:off x="0" y="0"/>
          <a:ext cx="0" cy="0"/>
          <a:chOff x="0" y="0"/>
          <a:chExt cx="0" cy="0"/>
        </a:xfrm>
      </p:grpSpPr>
      <p:sp>
        <p:nvSpPr>
          <p:cNvPr id="249" name="Google Shape;249;ge81f7990e5_0_3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0" name="Google Shape;250;ge81f7990e5_0_3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ge81f7990e5_0_3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56" name="Google Shape;256;ge81f7990e5_0_3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ge81f7990e5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2" name="Google Shape;262;ge81f7990e5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6" name="Shape 266"/>
        <p:cNvGrpSpPr/>
        <p:nvPr/>
      </p:nvGrpSpPr>
      <p:grpSpPr>
        <a:xfrm>
          <a:off x="0" y="0"/>
          <a:ext cx="0" cy="0"/>
          <a:chOff x="0" y="0"/>
          <a:chExt cx="0" cy="0"/>
        </a:xfrm>
      </p:grpSpPr>
      <p:sp>
        <p:nvSpPr>
          <p:cNvPr id="267" name="Google Shape;267;ge81f7990e5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68" name="Google Shape;268;ge81f7990e5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e81f7990e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e81f7990e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1" name="Shape 271"/>
        <p:cNvGrpSpPr/>
        <p:nvPr/>
      </p:nvGrpSpPr>
      <p:grpSpPr>
        <a:xfrm>
          <a:off x="0" y="0"/>
          <a:ext cx="0" cy="0"/>
          <a:chOff x="0" y="0"/>
          <a:chExt cx="0" cy="0"/>
        </a:xfrm>
      </p:grpSpPr>
      <p:sp>
        <p:nvSpPr>
          <p:cNvPr id="272" name="Google Shape;272;ge81f7990e5_0_3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3" name="Google Shape;273;ge81f7990e5_0_3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ge81f7990e5_0_3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79" name="Google Shape;279;ge81f7990e5_0_3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3" name="Shape 283"/>
        <p:cNvGrpSpPr/>
        <p:nvPr/>
      </p:nvGrpSpPr>
      <p:grpSpPr>
        <a:xfrm>
          <a:off x="0" y="0"/>
          <a:ext cx="0" cy="0"/>
          <a:chOff x="0" y="0"/>
          <a:chExt cx="0" cy="0"/>
        </a:xfrm>
      </p:grpSpPr>
      <p:sp>
        <p:nvSpPr>
          <p:cNvPr id="284" name="Google Shape;284;ge81f7990e5_0_34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5" name="Google Shape;285;ge81f7990e5_0_34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8" name="Shape 288"/>
        <p:cNvGrpSpPr/>
        <p:nvPr/>
      </p:nvGrpSpPr>
      <p:grpSpPr>
        <a:xfrm>
          <a:off x="0" y="0"/>
          <a:ext cx="0" cy="0"/>
          <a:chOff x="0" y="0"/>
          <a:chExt cx="0" cy="0"/>
        </a:xfrm>
      </p:grpSpPr>
      <p:sp>
        <p:nvSpPr>
          <p:cNvPr id="289" name="Google Shape;289;ge81f7990e5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0" name="Google Shape;290;ge81f7990e5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e81f7990e5_0_3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6" name="Google Shape;296;ge81f7990e5_0_3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0" name="Shape 300"/>
        <p:cNvGrpSpPr/>
        <p:nvPr/>
      </p:nvGrpSpPr>
      <p:grpSpPr>
        <a:xfrm>
          <a:off x="0" y="0"/>
          <a:ext cx="0" cy="0"/>
          <a:chOff x="0" y="0"/>
          <a:chExt cx="0" cy="0"/>
        </a:xfrm>
      </p:grpSpPr>
      <p:sp>
        <p:nvSpPr>
          <p:cNvPr id="301" name="Google Shape;301;ge81f7990e5_0_3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2" name="Google Shape;302;ge81f7990e5_0_3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6" name="Shape 306"/>
        <p:cNvGrpSpPr/>
        <p:nvPr/>
      </p:nvGrpSpPr>
      <p:grpSpPr>
        <a:xfrm>
          <a:off x="0" y="0"/>
          <a:ext cx="0" cy="0"/>
          <a:chOff x="0" y="0"/>
          <a:chExt cx="0" cy="0"/>
        </a:xfrm>
      </p:grpSpPr>
      <p:sp>
        <p:nvSpPr>
          <p:cNvPr id="307" name="Google Shape;307;ge81f7990e5_0_35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8" name="Google Shape;308;ge81f7990e5_0_35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3" name="Shape 313"/>
        <p:cNvGrpSpPr/>
        <p:nvPr/>
      </p:nvGrpSpPr>
      <p:grpSpPr>
        <a:xfrm>
          <a:off x="0" y="0"/>
          <a:ext cx="0" cy="0"/>
          <a:chOff x="0" y="0"/>
          <a:chExt cx="0" cy="0"/>
        </a:xfrm>
      </p:grpSpPr>
      <p:sp>
        <p:nvSpPr>
          <p:cNvPr id="314" name="Google Shape;314;ge81f7990e5_0_3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5" name="Google Shape;315;ge81f7990e5_0_3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0" name="Shape 320"/>
        <p:cNvGrpSpPr/>
        <p:nvPr/>
      </p:nvGrpSpPr>
      <p:grpSpPr>
        <a:xfrm>
          <a:off x="0" y="0"/>
          <a:ext cx="0" cy="0"/>
          <a:chOff x="0" y="0"/>
          <a:chExt cx="0" cy="0"/>
        </a:xfrm>
      </p:grpSpPr>
      <p:sp>
        <p:nvSpPr>
          <p:cNvPr id="321" name="Google Shape;321;ge81f7990e5_0_3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2" name="Google Shape;322;ge81f7990e5_0_3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e81f7990e5_0_3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8" name="Google Shape;328;ge81f7990e5_0_3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2" name="Shape 172"/>
        <p:cNvGrpSpPr/>
        <p:nvPr/>
      </p:nvGrpSpPr>
      <p:grpSpPr>
        <a:xfrm>
          <a:off x="0" y="0"/>
          <a:ext cx="0" cy="0"/>
          <a:chOff x="0" y="0"/>
          <a:chExt cx="0" cy="0"/>
        </a:xfrm>
      </p:grpSpPr>
      <p:sp>
        <p:nvSpPr>
          <p:cNvPr id="173" name="Google Shape;173;ge81f7990e5_0_1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4" name="Google Shape;174;ge81f7990e5_0_1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2" name="Shape 332"/>
        <p:cNvGrpSpPr/>
        <p:nvPr/>
      </p:nvGrpSpPr>
      <p:grpSpPr>
        <a:xfrm>
          <a:off x="0" y="0"/>
          <a:ext cx="0" cy="0"/>
          <a:chOff x="0" y="0"/>
          <a:chExt cx="0" cy="0"/>
        </a:xfrm>
      </p:grpSpPr>
      <p:sp>
        <p:nvSpPr>
          <p:cNvPr id="333" name="Google Shape;333;ge81f7990e5_0_3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4" name="Google Shape;334;ge81f7990e5_0_3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7" name="Shape 337"/>
        <p:cNvGrpSpPr/>
        <p:nvPr/>
      </p:nvGrpSpPr>
      <p:grpSpPr>
        <a:xfrm>
          <a:off x="0" y="0"/>
          <a:ext cx="0" cy="0"/>
          <a:chOff x="0" y="0"/>
          <a:chExt cx="0" cy="0"/>
        </a:xfrm>
      </p:grpSpPr>
      <p:sp>
        <p:nvSpPr>
          <p:cNvPr id="338" name="Google Shape;338;ge81f7990e5_0_38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9" name="Google Shape;339;ge81f7990e5_0_38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e81f7990e5_0_3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e81f7990e5_0_3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9" name="Shape 349"/>
        <p:cNvGrpSpPr/>
        <p:nvPr/>
      </p:nvGrpSpPr>
      <p:grpSpPr>
        <a:xfrm>
          <a:off x="0" y="0"/>
          <a:ext cx="0" cy="0"/>
          <a:chOff x="0" y="0"/>
          <a:chExt cx="0" cy="0"/>
        </a:xfrm>
      </p:grpSpPr>
      <p:sp>
        <p:nvSpPr>
          <p:cNvPr id="350" name="Google Shape;350;ge81f7990e5_0_39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1" name="Google Shape;351;ge81f7990e5_0_39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4" name="Shape 354"/>
        <p:cNvGrpSpPr/>
        <p:nvPr/>
      </p:nvGrpSpPr>
      <p:grpSpPr>
        <a:xfrm>
          <a:off x="0" y="0"/>
          <a:ext cx="0" cy="0"/>
          <a:chOff x="0" y="0"/>
          <a:chExt cx="0" cy="0"/>
        </a:xfrm>
      </p:grpSpPr>
      <p:sp>
        <p:nvSpPr>
          <p:cNvPr id="355" name="Google Shape;355;ge81f7990e5_0_3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6" name="Google Shape;356;ge81f7990e5_0_3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0" name="Shape 360"/>
        <p:cNvGrpSpPr/>
        <p:nvPr/>
      </p:nvGrpSpPr>
      <p:grpSpPr>
        <a:xfrm>
          <a:off x="0" y="0"/>
          <a:ext cx="0" cy="0"/>
          <a:chOff x="0" y="0"/>
          <a:chExt cx="0" cy="0"/>
        </a:xfrm>
      </p:grpSpPr>
      <p:sp>
        <p:nvSpPr>
          <p:cNvPr id="361" name="Google Shape;361;ge81f7990e5_0_40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2" name="Google Shape;362;ge81f7990e5_0_40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e81f7990e5_0_4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8" name="Google Shape;368;ge81f7990e5_0_4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e81f7990e5_0_4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e81f7990e5_0_4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e81f7990e5_0_4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e81f7990e5_0_4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e81f7990e5_0_4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e81f7990e5_0_4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8" name="Shape 178"/>
        <p:cNvGrpSpPr/>
        <p:nvPr/>
      </p:nvGrpSpPr>
      <p:grpSpPr>
        <a:xfrm>
          <a:off x="0" y="0"/>
          <a:ext cx="0" cy="0"/>
          <a:chOff x="0" y="0"/>
          <a:chExt cx="0" cy="0"/>
        </a:xfrm>
      </p:grpSpPr>
      <p:sp>
        <p:nvSpPr>
          <p:cNvPr id="179" name="Google Shape;179;ge81f7990e5_0_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0" name="Google Shape;180;ge81f7990e5_0_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9" name="Shape 389"/>
        <p:cNvGrpSpPr/>
        <p:nvPr/>
      </p:nvGrpSpPr>
      <p:grpSpPr>
        <a:xfrm>
          <a:off x="0" y="0"/>
          <a:ext cx="0" cy="0"/>
          <a:chOff x="0" y="0"/>
          <a:chExt cx="0" cy="0"/>
        </a:xfrm>
      </p:grpSpPr>
      <p:sp>
        <p:nvSpPr>
          <p:cNvPr id="390" name="Google Shape;390;ge81f7990e5_0_4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1" name="Google Shape;391;ge81f7990e5_0_4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e81f7990e5_0_4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e81f7990e5_0_4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0" name="Shape 400"/>
        <p:cNvGrpSpPr/>
        <p:nvPr/>
      </p:nvGrpSpPr>
      <p:grpSpPr>
        <a:xfrm>
          <a:off x="0" y="0"/>
          <a:ext cx="0" cy="0"/>
          <a:chOff x="0" y="0"/>
          <a:chExt cx="0" cy="0"/>
        </a:xfrm>
      </p:grpSpPr>
      <p:sp>
        <p:nvSpPr>
          <p:cNvPr id="401" name="Google Shape;401;ge81f7990e5_0_43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2" name="Google Shape;402;ge81f7990e5_0_43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e81f7990e5_0_4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8" name="Google Shape;408;ge81f7990e5_0_4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81f7990e5_0_5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81f7990e5_0_5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e81f7990e5_0_52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e81f7990e5_0_52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e81f7990e5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e81f7990e5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e81f7990e5_0_2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e81f7990e5_0_2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e81f7990e5_0_2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e81f7990e5_0_2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1" name="Shape 201"/>
        <p:cNvGrpSpPr/>
        <p:nvPr/>
      </p:nvGrpSpPr>
      <p:grpSpPr>
        <a:xfrm>
          <a:off x="0" y="0"/>
          <a:ext cx="0" cy="0"/>
          <a:chOff x="0" y="0"/>
          <a:chExt cx="0" cy="0"/>
        </a:xfrm>
      </p:grpSpPr>
      <p:sp>
        <p:nvSpPr>
          <p:cNvPr id="202" name="Google Shape;202;ge81f7990e5_0_2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3" name="Google Shape;203;ge81f7990e5_0_2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ge81f7990e5_0_2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09" name="Google Shape;209;ge81f7990e5_0_2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 name="Google Shape;11;p2"/>
          <p:cNvGrpSpPr/>
          <p:nvPr/>
        </p:nvGrpSpPr>
        <p:grpSpPr>
          <a:xfrm>
            <a:off x="830392" y="1191256"/>
            <a:ext cx="745763" cy="45826"/>
            <a:chOff x="4580561" y="2589004"/>
            <a:chExt cx="1064464" cy="25200"/>
          </a:xfrm>
        </p:grpSpPr>
        <p:sp>
          <p:nvSpPr>
            <p:cNvPr id="12" name="Google Shape;12;p2"/>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 name="Google Shape;14;p2"/>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5" name="Google Shape;15;p2"/>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6" name="Google Shape;16;p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73" name="Shape 73"/>
        <p:cNvGrpSpPr/>
        <p:nvPr/>
      </p:nvGrpSpPr>
      <p:grpSpPr>
        <a:xfrm>
          <a:off x="0" y="0"/>
          <a:ext cx="0" cy="0"/>
          <a:chOff x="0" y="0"/>
          <a:chExt cx="0" cy="0"/>
        </a:xfrm>
      </p:grpSpPr>
      <p:grpSp>
        <p:nvGrpSpPr>
          <p:cNvPr id="74" name="Google Shape;74;p11"/>
          <p:cNvGrpSpPr/>
          <p:nvPr/>
        </p:nvGrpSpPr>
        <p:grpSpPr>
          <a:xfrm>
            <a:off x="830392" y="4169130"/>
            <a:ext cx="745763" cy="45826"/>
            <a:chOff x="4580561" y="2589004"/>
            <a:chExt cx="1064464" cy="25200"/>
          </a:xfrm>
        </p:grpSpPr>
        <p:sp>
          <p:nvSpPr>
            <p:cNvPr id="75" name="Google Shape;75;p11"/>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6" name="Google Shape;76;p11"/>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77" name="Google Shape;77;p11"/>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8000"/>
              <a:buNone/>
              <a:defRPr sz="8000">
                <a:solidFill>
                  <a:schemeClr val="lt1"/>
                </a:solidFill>
              </a:defRPr>
            </a:lvl1pPr>
            <a:lvl2pPr lvl="1">
              <a:spcBef>
                <a:spcPts val="0"/>
              </a:spcBef>
              <a:spcAft>
                <a:spcPts val="0"/>
              </a:spcAft>
              <a:buClr>
                <a:schemeClr val="lt1"/>
              </a:buClr>
              <a:buSzPts val="8000"/>
              <a:buNone/>
              <a:defRPr sz="8000">
                <a:solidFill>
                  <a:schemeClr val="lt1"/>
                </a:solidFill>
              </a:defRPr>
            </a:lvl2pPr>
            <a:lvl3pPr lvl="2">
              <a:spcBef>
                <a:spcPts val="0"/>
              </a:spcBef>
              <a:spcAft>
                <a:spcPts val="0"/>
              </a:spcAft>
              <a:buClr>
                <a:schemeClr val="lt1"/>
              </a:buClr>
              <a:buSzPts val="8000"/>
              <a:buNone/>
              <a:defRPr sz="8000">
                <a:solidFill>
                  <a:schemeClr val="lt1"/>
                </a:solidFill>
              </a:defRPr>
            </a:lvl3pPr>
            <a:lvl4pPr lvl="3">
              <a:spcBef>
                <a:spcPts val="0"/>
              </a:spcBef>
              <a:spcAft>
                <a:spcPts val="0"/>
              </a:spcAft>
              <a:buClr>
                <a:schemeClr val="lt1"/>
              </a:buClr>
              <a:buSzPts val="8000"/>
              <a:buNone/>
              <a:defRPr sz="8000">
                <a:solidFill>
                  <a:schemeClr val="lt1"/>
                </a:solidFill>
              </a:defRPr>
            </a:lvl4pPr>
            <a:lvl5pPr lvl="4">
              <a:spcBef>
                <a:spcPts val="0"/>
              </a:spcBef>
              <a:spcAft>
                <a:spcPts val="0"/>
              </a:spcAft>
              <a:buClr>
                <a:schemeClr val="lt1"/>
              </a:buClr>
              <a:buSzPts val="8000"/>
              <a:buNone/>
              <a:defRPr sz="8000">
                <a:solidFill>
                  <a:schemeClr val="lt1"/>
                </a:solidFill>
              </a:defRPr>
            </a:lvl5pPr>
            <a:lvl6pPr lvl="5">
              <a:spcBef>
                <a:spcPts val="0"/>
              </a:spcBef>
              <a:spcAft>
                <a:spcPts val="0"/>
              </a:spcAft>
              <a:buClr>
                <a:schemeClr val="lt1"/>
              </a:buClr>
              <a:buSzPts val="8000"/>
              <a:buNone/>
              <a:defRPr sz="8000">
                <a:solidFill>
                  <a:schemeClr val="lt1"/>
                </a:solidFill>
              </a:defRPr>
            </a:lvl6pPr>
            <a:lvl7pPr lvl="6">
              <a:spcBef>
                <a:spcPts val="0"/>
              </a:spcBef>
              <a:spcAft>
                <a:spcPts val="0"/>
              </a:spcAft>
              <a:buClr>
                <a:schemeClr val="lt1"/>
              </a:buClr>
              <a:buSzPts val="8000"/>
              <a:buNone/>
              <a:defRPr sz="8000">
                <a:solidFill>
                  <a:schemeClr val="lt1"/>
                </a:solidFill>
              </a:defRPr>
            </a:lvl7pPr>
            <a:lvl8pPr lvl="7">
              <a:spcBef>
                <a:spcPts val="0"/>
              </a:spcBef>
              <a:spcAft>
                <a:spcPts val="0"/>
              </a:spcAft>
              <a:buClr>
                <a:schemeClr val="lt1"/>
              </a:buClr>
              <a:buSzPts val="8000"/>
              <a:buNone/>
              <a:defRPr sz="8000">
                <a:solidFill>
                  <a:schemeClr val="lt1"/>
                </a:solidFill>
              </a:defRPr>
            </a:lvl8pPr>
            <a:lvl9pPr lvl="8">
              <a:spcBef>
                <a:spcPts val="0"/>
              </a:spcBef>
              <a:spcAft>
                <a:spcPts val="0"/>
              </a:spcAft>
              <a:buClr>
                <a:schemeClr val="lt1"/>
              </a:buClr>
              <a:buSzPts val="8000"/>
              <a:buNone/>
              <a:defRPr sz="8000">
                <a:solidFill>
                  <a:schemeClr val="lt1"/>
                </a:solidFill>
              </a:defRPr>
            </a:lvl9pPr>
          </a:lstStyle>
          <a:p>
            <a:r>
              <a:t>xx%</a:t>
            </a:r>
          </a:p>
        </p:txBody>
      </p:sp>
      <p:sp>
        <p:nvSpPr>
          <p:cNvPr id="78" name="Google Shape;78;p11"/>
          <p:cNvSpPr txBox="1"/>
          <p:nvPr>
            <p:ph idx="1" type="body"/>
          </p:nvPr>
        </p:nvSpPr>
        <p:spPr>
          <a:xfrm>
            <a:off x="729450" y="2272888"/>
            <a:ext cx="7688400" cy="15804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Clr>
                <a:schemeClr val="lt1"/>
              </a:buClr>
              <a:buSzPts val="1300"/>
              <a:buChar char="●"/>
              <a:defRPr>
                <a:solidFill>
                  <a:schemeClr val="lt1"/>
                </a:solidFill>
              </a:defRPr>
            </a:lvl1pPr>
            <a:lvl2pPr indent="-298450" lvl="1" marL="914400">
              <a:spcBef>
                <a:spcPts val="0"/>
              </a:spcBef>
              <a:spcAft>
                <a:spcPts val="0"/>
              </a:spcAft>
              <a:buClr>
                <a:schemeClr val="lt1"/>
              </a:buClr>
              <a:buSzPts val="1100"/>
              <a:buChar char="○"/>
              <a:defRPr>
                <a:solidFill>
                  <a:schemeClr val="lt1"/>
                </a:solidFill>
              </a:defRPr>
            </a:lvl2pPr>
            <a:lvl3pPr indent="-298450" lvl="2" marL="1371600">
              <a:spcBef>
                <a:spcPts val="0"/>
              </a:spcBef>
              <a:spcAft>
                <a:spcPts val="0"/>
              </a:spcAft>
              <a:buClr>
                <a:schemeClr val="lt1"/>
              </a:buClr>
              <a:buSzPts val="1100"/>
              <a:buChar char="■"/>
              <a:defRPr>
                <a:solidFill>
                  <a:schemeClr val="lt1"/>
                </a:solidFill>
              </a:defRPr>
            </a:lvl3pPr>
            <a:lvl4pPr indent="-298450" lvl="3" marL="1828800">
              <a:spcBef>
                <a:spcPts val="0"/>
              </a:spcBef>
              <a:spcAft>
                <a:spcPts val="0"/>
              </a:spcAft>
              <a:buClr>
                <a:schemeClr val="lt1"/>
              </a:buClr>
              <a:buSzPts val="11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a:solidFill>
                  <a:schemeClr val="lt1"/>
                </a:solidFill>
              </a:defRPr>
            </a:lvl6pPr>
            <a:lvl7pPr indent="-298450" lvl="6" marL="3200400">
              <a:spcBef>
                <a:spcPts val="0"/>
              </a:spcBef>
              <a:spcAft>
                <a:spcPts val="0"/>
              </a:spcAft>
              <a:buClr>
                <a:schemeClr val="lt1"/>
              </a:buClr>
              <a:buSzPts val="1100"/>
              <a:buChar char="●"/>
              <a:defRPr>
                <a:solidFill>
                  <a:schemeClr val="lt1"/>
                </a:solidFill>
              </a:defRPr>
            </a:lvl7pPr>
            <a:lvl8pPr indent="-298450" lvl="7" marL="3657600">
              <a:spcBef>
                <a:spcPts val="0"/>
              </a:spcBef>
              <a:spcAft>
                <a:spcPts val="0"/>
              </a:spcAft>
              <a:buClr>
                <a:schemeClr val="lt1"/>
              </a:buClr>
              <a:buSzPts val="1100"/>
              <a:buChar char="○"/>
              <a:defRPr>
                <a:solidFill>
                  <a:schemeClr val="lt1"/>
                </a:solidFill>
              </a:defRPr>
            </a:lvl8pPr>
            <a:lvl9pPr indent="-298450" lvl="8" marL="4114800">
              <a:spcBef>
                <a:spcPts val="0"/>
              </a:spcBef>
              <a:spcAft>
                <a:spcPts val="0"/>
              </a:spcAft>
              <a:buClr>
                <a:schemeClr val="lt1"/>
              </a:buClr>
              <a:buSzPts val="1100"/>
              <a:buChar char="■"/>
              <a:defRPr>
                <a:solidFill>
                  <a:schemeClr val="lt1"/>
                </a:solidFill>
              </a:defRPr>
            </a:lvl9pPr>
          </a:lstStyle>
          <a:p/>
        </p:txBody>
      </p:sp>
      <p:sp>
        <p:nvSpPr>
          <p:cNvPr id="79" name="Google Shape;79;p11"/>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80" name="Shape 80"/>
        <p:cNvGrpSpPr/>
        <p:nvPr/>
      </p:nvGrpSpPr>
      <p:grpSpPr>
        <a:xfrm>
          <a:off x="0" y="0"/>
          <a:ext cx="0" cy="0"/>
          <a:chOff x="0" y="0"/>
          <a:chExt cx="0" cy="0"/>
        </a:xfrm>
      </p:grpSpPr>
      <p:sp>
        <p:nvSpPr>
          <p:cNvPr id="81" name="Google Shape;81;p12"/>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lt2"/>
        </a:solidFill>
      </p:bgPr>
    </p:bg>
    <p:spTree>
      <p:nvGrpSpPr>
        <p:cNvPr id="86" name="Shape 86"/>
        <p:cNvGrpSpPr/>
        <p:nvPr/>
      </p:nvGrpSpPr>
      <p:grpSpPr>
        <a:xfrm>
          <a:off x="0" y="0"/>
          <a:ext cx="0" cy="0"/>
          <a:chOff x="0" y="0"/>
          <a:chExt cx="0" cy="0"/>
        </a:xfrm>
      </p:grpSpPr>
      <p:sp>
        <p:nvSpPr>
          <p:cNvPr id="87" name="Google Shape;87;p14"/>
          <p:cNvSpPr/>
          <p:nvPr/>
        </p:nvSpPr>
        <p:spPr>
          <a:xfrm>
            <a:off x="0" y="0"/>
            <a:ext cx="9144000" cy="4878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88" name="Google Shape;88;p14"/>
          <p:cNvGrpSpPr/>
          <p:nvPr/>
        </p:nvGrpSpPr>
        <p:grpSpPr>
          <a:xfrm>
            <a:off x="830392" y="1191256"/>
            <a:ext cx="745763" cy="45826"/>
            <a:chOff x="4580561" y="2589004"/>
            <a:chExt cx="1064464" cy="25200"/>
          </a:xfrm>
        </p:grpSpPr>
        <p:sp>
          <p:nvSpPr>
            <p:cNvPr id="89" name="Google Shape;89;p1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0" name="Google Shape;90;p1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1" name="Google Shape;91;p14"/>
          <p:cNvSpPr txBox="1"/>
          <p:nvPr>
            <p:ph type="ctrTitle"/>
          </p:nvPr>
        </p:nvSpPr>
        <p:spPr>
          <a:xfrm>
            <a:off x="729450" y="1322450"/>
            <a:ext cx="7688100" cy="166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4200"/>
              <a:buNone/>
              <a:defRPr sz="4200">
                <a:solidFill>
                  <a:schemeClr val="dk2"/>
                </a:solidFill>
              </a:defRPr>
            </a:lvl1pPr>
            <a:lvl2pPr lvl="1" rtl="0">
              <a:spcBef>
                <a:spcPts val="0"/>
              </a:spcBef>
              <a:spcAft>
                <a:spcPts val="0"/>
              </a:spcAft>
              <a:buClr>
                <a:schemeClr val="dk2"/>
              </a:buClr>
              <a:buSzPts val="4200"/>
              <a:buNone/>
              <a:defRPr sz="4200">
                <a:solidFill>
                  <a:schemeClr val="dk2"/>
                </a:solidFill>
              </a:defRPr>
            </a:lvl2pPr>
            <a:lvl3pPr lvl="2" rtl="0">
              <a:spcBef>
                <a:spcPts val="0"/>
              </a:spcBef>
              <a:spcAft>
                <a:spcPts val="0"/>
              </a:spcAft>
              <a:buClr>
                <a:schemeClr val="dk2"/>
              </a:buClr>
              <a:buSzPts val="4200"/>
              <a:buNone/>
              <a:defRPr sz="4200">
                <a:solidFill>
                  <a:schemeClr val="dk2"/>
                </a:solidFill>
              </a:defRPr>
            </a:lvl3pPr>
            <a:lvl4pPr lvl="3" rtl="0">
              <a:spcBef>
                <a:spcPts val="0"/>
              </a:spcBef>
              <a:spcAft>
                <a:spcPts val="0"/>
              </a:spcAft>
              <a:buClr>
                <a:schemeClr val="dk2"/>
              </a:buClr>
              <a:buSzPts val="4200"/>
              <a:buNone/>
              <a:defRPr sz="4200">
                <a:solidFill>
                  <a:schemeClr val="dk2"/>
                </a:solidFill>
              </a:defRPr>
            </a:lvl4pPr>
            <a:lvl5pPr lvl="4" rtl="0">
              <a:spcBef>
                <a:spcPts val="0"/>
              </a:spcBef>
              <a:spcAft>
                <a:spcPts val="0"/>
              </a:spcAft>
              <a:buClr>
                <a:schemeClr val="dk2"/>
              </a:buClr>
              <a:buSzPts val="4200"/>
              <a:buNone/>
              <a:defRPr sz="4200">
                <a:solidFill>
                  <a:schemeClr val="dk2"/>
                </a:solidFill>
              </a:defRPr>
            </a:lvl5pPr>
            <a:lvl6pPr lvl="5" rtl="0">
              <a:spcBef>
                <a:spcPts val="0"/>
              </a:spcBef>
              <a:spcAft>
                <a:spcPts val="0"/>
              </a:spcAft>
              <a:buClr>
                <a:schemeClr val="dk2"/>
              </a:buClr>
              <a:buSzPts val="4200"/>
              <a:buNone/>
              <a:defRPr sz="4200">
                <a:solidFill>
                  <a:schemeClr val="dk2"/>
                </a:solidFill>
              </a:defRPr>
            </a:lvl6pPr>
            <a:lvl7pPr lvl="6" rtl="0">
              <a:spcBef>
                <a:spcPts val="0"/>
              </a:spcBef>
              <a:spcAft>
                <a:spcPts val="0"/>
              </a:spcAft>
              <a:buClr>
                <a:schemeClr val="dk2"/>
              </a:buClr>
              <a:buSzPts val="4200"/>
              <a:buNone/>
              <a:defRPr sz="4200">
                <a:solidFill>
                  <a:schemeClr val="dk2"/>
                </a:solidFill>
              </a:defRPr>
            </a:lvl7pPr>
            <a:lvl8pPr lvl="7" rtl="0">
              <a:spcBef>
                <a:spcPts val="0"/>
              </a:spcBef>
              <a:spcAft>
                <a:spcPts val="0"/>
              </a:spcAft>
              <a:buClr>
                <a:schemeClr val="dk2"/>
              </a:buClr>
              <a:buSzPts val="4200"/>
              <a:buNone/>
              <a:defRPr sz="4200">
                <a:solidFill>
                  <a:schemeClr val="dk2"/>
                </a:solidFill>
              </a:defRPr>
            </a:lvl8pPr>
            <a:lvl9pPr lvl="8" rtl="0">
              <a:spcBef>
                <a:spcPts val="0"/>
              </a:spcBef>
              <a:spcAft>
                <a:spcPts val="0"/>
              </a:spcAft>
              <a:buClr>
                <a:schemeClr val="dk2"/>
              </a:buClr>
              <a:buSzPts val="4200"/>
              <a:buNone/>
              <a:defRPr sz="4200">
                <a:solidFill>
                  <a:schemeClr val="dk2"/>
                </a:solidFill>
              </a:defRPr>
            </a:lvl9pPr>
          </a:lstStyle>
          <a:p/>
        </p:txBody>
      </p:sp>
      <p:sp>
        <p:nvSpPr>
          <p:cNvPr id="92" name="Google Shape;92;p14"/>
          <p:cNvSpPr txBox="1"/>
          <p:nvPr>
            <p:ph idx="1" type="subTitle"/>
          </p:nvPr>
        </p:nvSpPr>
        <p:spPr>
          <a:xfrm>
            <a:off x="729627" y="3172900"/>
            <a:ext cx="7688100" cy="5412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93" name="Google Shape;93;p1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94" name="Shape 94"/>
        <p:cNvGrpSpPr/>
        <p:nvPr/>
      </p:nvGrpSpPr>
      <p:grpSpPr>
        <a:xfrm>
          <a:off x="0" y="0"/>
          <a:ext cx="0" cy="0"/>
          <a:chOff x="0" y="0"/>
          <a:chExt cx="0" cy="0"/>
        </a:xfrm>
      </p:grpSpPr>
      <p:grpSp>
        <p:nvGrpSpPr>
          <p:cNvPr id="95" name="Google Shape;95;p15"/>
          <p:cNvGrpSpPr/>
          <p:nvPr/>
        </p:nvGrpSpPr>
        <p:grpSpPr>
          <a:xfrm>
            <a:off x="830392" y="1191256"/>
            <a:ext cx="745763" cy="45826"/>
            <a:chOff x="4580561" y="2589004"/>
            <a:chExt cx="1064464" cy="25200"/>
          </a:xfrm>
        </p:grpSpPr>
        <p:sp>
          <p:nvSpPr>
            <p:cNvPr id="96" name="Google Shape;96;p15"/>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7" name="Google Shape;97;p15"/>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8" name="Google Shape;98;p15"/>
          <p:cNvSpPr txBox="1"/>
          <p:nvPr>
            <p:ph type="title"/>
          </p:nvPr>
        </p:nvSpPr>
        <p:spPr>
          <a:xfrm>
            <a:off x="729450" y="1322450"/>
            <a:ext cx="7688400" cy="15186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99" name="Google Shape;99;p15"/>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00" name="Shape 100"/>
        <p:cNvGrpSpPr/>
        <p:nvPr/>
      </p:nvGrpSpPr>
      <p:grpSpPr>
        <a:xfrm>
          <a:off x="0" y="0"/>
          <a:ext cx="0" cy="0"/>
          <a:chOff x="0" y="0"/>
          <a:chExt cx="0" cy="0"/>
        </a:xfrm>
      </p:grpSpPr>
      <p:sp>
        <p:nvSpPr>
          <p:cNvPr id="101" name="Google Shape;101;p1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02" name="Google Shape;102;p16"/>
          <p:cNvGrpSpPr/>
          <p:nvPr/>
        </p:nvGrpSpPr>
        <p:grpSpPr>
          <a:xfrm>
            <a:off x="830392" y="1191256"/>
            <a:ext cx="745763" cy="45826"/>
            <a:chOff x="4580561" y="2589004"/>
            <a:chExt cx="1064464" cy="25200"/>
          </a:xfrm>
        </p:grpSpPr>
        <p:sp>
          <p:nvSpPr>
            <p:cNvPr id="103" name="Google Shape;103;p1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5" name="Google Shape;105;p1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06" name="Google Shape;106;p16"/>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07" name="Google Shape;107;p16"/>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08" name="Shape 108"/>
        <p:cNvGrpSpPr/>
        <p:nvPr/>
      </p:nvGrpSpPr>
      <p:grpSpPr>
        <a:xfrm>
          <a:off x="0" y="0"/>
          <a:ext cx="0" cy="0"/>
          <a:chOff x="0" y="0"/>
          <a:chExt cx="0" cy="0"/>
        </a:xfrm>
      </p:grpSpPr>
      <p:sp>
        <p:nvSpPr>
          <p:cNvPr id="109" name="Google Shape;109;p1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0" name="Google Shape;110;p17"/>
          <p:cNvGrpSpPr/>
          <p:nvPr/>
        </p:nvGrpSpPr>
        <p:grpSpPr>
          <a:xfrm>
            <a:off x="830392" y="1191256"/>
            <a:ext cx="745763" cy="45826"/>
            <a:chOff x="4580561" y="2589004"/>
            <a:chExt cx="1064464" cy="25200"/>
          </a:xfrm>
        </p:grpSpPr>
        <p:sp>
          <p:nvSpPr>
            <p:cNvPr id="111" name="Google Shape;111;p1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3" name="Google Shape;113;p17"/>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14" name="Google Shape;114;p17"/>
          <p:cNvSpPr txBox="1"/>
          <p:nvPr>
            <p:ph idx="1" type="body"/>
          </p:nvPr>
        </p:nvSpPr>
        <p:spPr>
          <a:xfrm>
            <a:off x="729325"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5" name="Google Shape;115;p17"/>
          <p:cNvSpPr txBox="1"/>
          <p:nvPr>
            <p:ph idx="2" type="body"/>
          </p:nvPr>
        </p:nvSpPr>
        <p:spPr>
          <a:xfrm>
            <a:off x="4643604" y="2078875"/>
            <a:ext cx="3774300" cy="22611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16" name="Google Shape;116;p17"/>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117" name="Shape 117"/>
        <p:cNvGrpSpPr/>
        <p:nvPr/>
      </p:nvGrpSpPr>
      <p:grpSpPr>
        <a:xfrm>
          <a:off x="0" y="0"/>
          <a:ext cx="0" cy="0"/>
          <a:chOff x="0" y="0"/>
          <a:chExt cx="0" cy="0"/>
        </a:xfrm>
      </p:grpSpPr>
      <p:sp>
        <p:nvSpPr>
          <p:cNvPr id="118" name="Google Shape;118;p18"/>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19" name="Google Shape;119;p18"/>
          <p:cNvGrpSpPr/>
          <p:nvPr/>
        </p:nvGrpSpPr>
        <p:grpSpPr>
          <a:xfrm>
            <a:off x="830392" y="1191256"/>
            <a:ext cx="745763" cy="45826"/>
            <a:chOff x="4580561" y="2589004"/>
            <a:chExt cx="1064464" cy="25200"/>
          </a:xfrm>
        </p:grpSpPr>
        <p:sp>
          <p:nvSpPr>
            <p:cNvPr id="120" name="Google Shape;120;p18"/>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8"/>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2" name="Google Shape;122;p18"/>
          <p:cNvSpPr txBox="1"/>
          <p:nvPr>
            <p:ph type="title"/>
          </p:nvPr>
        </p:nvSpPr>
        <p:spPr>
          <a:xfrm>
            <a:off x="729450" y="1318650"/>
            <a:ext cx="7688400" cy="535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23" name="Google Shape;123;p18"/>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24" name="Shape 124"/>
        <p:cNvGrpSpPr/>
        <p:nvPr/>
      </p:nvGrpSpPr>
      <p:grpSpPr>
        <a:xfrm>
          <a:off x="0" y="0"/>
          <a:ext cx="0" cy="0"/>
          <a:chOff x="0" y="0"/>
          <a:chExt cx="0" cy="0"/>
        </a:xfrm>
      </p:grpSpPr>
      <p:sp>
        <p:nvSpPr>
          <p:cNvPr id="125" name="Google Shape;125;p19"/>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26" name="Google Shape;126;p19"/>
          <p:cNvGrpSpPr/>
          <p:nvPr/>
        </p:nvGrpSpPr>
        <p:grpSpPr>
          <a:xfrm>
            <a:off x="830392" y="1191256"/>
            <a:ext cx="745763" cy="45826"/>
            <a:chOff x="4580561" y="2589004"/>
            <a:chExt cx="1064464" cy="25200"/>
          </a:xfrm>
        </p:grpSpPr>
        <p:sp>
          <p:nvSpPr>
            <p:cNvPr id="127" name="Google Shape;127;p1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29" name="Google Shape;129;p19"/>
          <p:cNvSpPr txBox="1"/>
          <p:nvPr>
            <p:ph type="title"/>
          </p:nvPr>
        </p:nvSpPr>
        <p:spPr>
          <a:xfrm>
            <a:off x="730000" y="1318650"/>
            <a:ext cx="3300900" cy="13815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30" name="Google Shape;130;p19"/>
          <p:cNvSpPr txBox="1"/>
          <p:nvPr>
            <p:ph idx="1" type="body"/>
          </p:nvPr>
        </p:nvSpPr>
        <p:spPr>
          <a:xfrm>
            <a:off x="721225" y="2781725"/>
            <a:ext cx="3300900" cy="1597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31" name="Google Shape;131;p19"/>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132" name="Shape 132"/>
        <p:cNvGrpSpPr/>
        <p:nvPr/>
      </p:nvGrpSpPr>
      <p:grpSpPr>
        <a:xfrm>
          <a:off x="0" y="0"/>
          <a:ext cx="0" cy="0"/>
          <a:chOff x="0" y="0"/>
          <a:chExt cx="0" cy="0"/>
        </a:xfrm>
      </p:grpSpPr>
      <p:grpSp>
        <p:nvGrpSpPr>
          <p:cNvPr id="133" name="Google Shape;133;p20"/>
          <p:cNvGrpSpPr/>
          <p:nvPr/>
        </p:nvGrpSpPr>
        <p:grpSpPr>
          <a:xfrm>
            <a:off x="830392" y="4169130"/>
            <a:ext cx="745763" cy="45826"/>
            <a:chOff x="4580561" y="2589004"/>
            <a:chExt cx="1064464" cy="25200"/>
          </a:xfrm>
        </p:grpSpPr>
        <p:sp>
          <p:nvSpPr>
            <p:cNvPr id="134" name="Google Shape;134;p20"/>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5" name="Google Shape;135;p20"/>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6" name="Google Shape;136;p20"/>
          <p:cNvSpPr txBox="1"/>
          <p:nvPr>
            <p:ph type="title"/>
          </p:nvPr>
        </p:nvSpPr>
        <p:spPr>
          <a:xfrm>
            <a:off x="729450" y="864300"/>
            <a:ext cx="7021200" cy="2985000"/>
          </a:xfrm>
          <a:prstGeom prst="rect">
            <a:avLst/>
          </a:prstGeom>
        </p:spPr>
        <p:txBody>
          <a:bodyPr anchorCtr="0" anchor="ctr" bIns="91425" lIns="91425" spcFirstLastPara="1" rIns="91425" wrap="square" tIns="91425">
            <a:noAutofit/>
          </a:bodyPr>
          <a:lstStyle>
            <a:lvl1pPr lvl="0" rtl="0">
              <a:spcBef>
                <a:spcPts val="0"/>
              </a:spcBef>
              <a:spcAft>
                <a:spcPts val="0"/>
              </a:spcAft>
              <a:buClr>
                <a:schemeClr val="lt1"/>
              </a:buClr>
              <a:buSzPts val="3600"/>
              <a:buNone/>
              <a:defRPr sz="3600">
                <a:solidFill>
                  <a:schemeClr val="lt1"/>
                </a:solidFill>
              </a:defRPr>
            </a:lvl1pPr>
            <a:lvl2pPr lvl="1" rtl="0">
              <a:spcBef>
                <a:spcPts val="0"/>
              </a:spcBef>
              <a:spcAft>
                <a:spcPts val="0"/>
              </a:spcAft>
              <a:buClr>
                <a:schemeClr val="lt1"/>
              </a:buClr>
              <a:buSzPts val="3600"/>
              <a:buNone/>
              <a:defRPr sz="3600">
                <a:solidFill>
                  <a:schemeClr val="lt1"/>
                </a:solidFill>
              </a:defRPr>
            </a:lvl2pPr>
            <a:lvl3pPr lvl="2" rtl="0">
              <a:spcBef>
                <a:spcPts val="0"/>
              </a:spcBef>
              <a:spcAft>
                <a:spcPts val="0"/>
              </a:spcAft>
              <a:buClr>
                <a:schemeClr val="lt1"/>
              </a:buClr>
              <a:buSzPts val="3600"/>
              <a:buNone/>
              <a:defRPr sz="3600">
                <a:solidFill>
                  <a:schemeClr val="lt1"/>
                </a:solidFill>
              </a:defRPr>
            </a:lvl3pPr>
            <a:lvl4pPr lvl="3" rtl="0">
              <a:spcBef>
                <a:spcPts val="0"/>
              </a:spcBef>
              <a:spcAft>
                <a:spcPts val="0"/>
              </a:spcAft>
              <a:buClr>
                <a:schemeClr val="lt1"/>
              </a:buClr>
              <a:buSzPts val="3600"/>
              <a:buNone/>
              <a:defRPr sz="3600">
                <a:solidFill>
                  <a:schemeClr val="lt1"/>
                </a:solidFill>
              </a:defRPr>
            </a:lvl4pPr>
            <a:lvl5pPr lvl="4" rtl="0">
              <a:spcBef>
                <a:spcPts val="0"/>
              </a:spcBef>
              <a:spcAft>
                <a:spcPts val="0"/>
              </a:spcAft>
              <a:buClr>
                <a:schemeClr val="lt1"/>
              </a:buClr>
              <a:buSzPts val="3600"/>
              <a:buNone/>
              <a:defRPr sz="3600">
                <a:solidFill>
                  <a:schemeClr val="lt1"/>
                </a:solidFill>
              </a:defRPr>
            </a:lvl5pPr>
            <a:lvl6pPr lvl="5" rtl="0">
              <a:spcBef>
                <a:spcPts val="0"/>
              </a:spcBef>
              <a:spcAft>
                <a:spcPts val="0"/>
              </a:spcAft>
              <a:buClr>
                <a:schemeClr val="lt1"/>
              </a:buClr>
              <a:buSzPts val="3600"/>
              <a:buNone/>
              <a:defRPr sz="3600">
                <a:solidFill>
                  <a:schemeClr val="lt1"/>
                </a:solidFill>
              </a:defRPr>
            </a:lvl6pPr>
            <a:lvl7pPr lvl="6" rtl="0">
              <a:spcBef>
                <a:spcPts val="0"/>
              </a:spcBef>
              <a:spcAft>
                <a:spcPts val="0"/>
              </a:spcAft>
              <a:buClr>
                <a:schemeClr val="lt1"/>
              </a:buClr>
              <a:buSzPts val="3600"/>
              <a:buNone/>
              <a:defRPr sz="3600">
                <a:solidFill>
                  <a:schemeClr val="lt1"/>
                </a:solidFill>
              </a:defRPr>
            </a:lvl7pPr>
            <a:lvl8pPr lvl="7" rtl="0">
              <a:spcBef>
                <a:spcPts val="0"/>
              </a:spcBef>
              <a:spcAft>
                <a:spcPts val="0"/>
              </a:spcAft>
              <a:buClr>
                <a:schemeClr val="lt1"/>
              </a:buClr>
              <a:buSzPts val="3600"/>
              <a:buNone/>
              <a:defRPr sz="3600">
                <a:solidFill>
                  <a:schemeClr val="lt1"/>
                </a:solidFill>
              </a:defRPr>
            </a:lvl8pPr>
            <a:lvl9pPr lvl="8" rtl="0">
              <a:spcBef>
                <a:spcPts val="0"/>
              </a:spcBef>
              <a:spcAft>
                <a:spcPts val="0"/>
              </a:spcAft>
              <a:buClr>
                <a:schemeClr val="lt1"/>
              </a:buClr>
              <a:buSzPts val="3600"/>
              <a:buNone/>
              <a:defRPr sz="3600">
                <a:solidFill>
                  <a:schemeClr val="lt1"/>
                </a:solidFill>
              </a:defRPr>
            </a:lvl9pPr>
          </a:lstStyle>
          <a:p/>
        </p:txBody>
      </p:sp>
      <p:sp>
        <p:nvSpPr>
          <p:cNvPr id="137" name="Google Shape;137;p20"/>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38" name="Shape 138"/>
        <p:cNvGrpSpPr/>
        <p:nvPr/>
      </p:nvGrpSpPr>
      <p:grpSpPr>
        <a:xfrm>
          <a:off x="0" y="0"/>
          <a:ext cx="0" cy="0"/>
          <a:chOff x="0" y="0"/>
          <a:chExt cx="0" cy="0"/>
        </a:xfrm>
      </p:grpSpPr>
      <p:sp>
        <p:nvSpPr>
          <p:cNvPr id="139" name="Google Shape;139;p21"/>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140" name="Google Shape;140;p21"/>
          <p:cNvGrpSpPr/>
          <p:nvPr/>
        </p:nvGrpSpPr>
        <p:grpSpPr>
          <a:xfrm>
            <a:off x="830392" y="1191256"/>
            <a:ext cx="745763" cy="45826"/>
            <a:chOff x="4580561" y="2589004"/>
            <a:chExt cx="1064464" cy="25200"/>
          </a:xfrm>
        </p:grpSpPr>
        <p:sp>
          <p:nvSpPr>
            <p:cNvPr id="141" name="Google Shape;141;p21"/>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21"/>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43" name="Google Shape;143;p21"/>
          <p:cNvSpPr txBox="1"/>
          <p:nvPr>
            <p:ph type="title"/>
          </p:nvPr>
        </p:nvSpPr>
        <p:spPr>
          <a:xfrm>
            <a:off x="730000" y="1318650"/>
            <a:ext cx="3300900" cy="16872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dk2"/>
              </a:buClr>
              <a:buSzPts val="2600"/>
              <a:buNone/>
              <a:defRPr sz="2600">
                <a:solidFill>
                  <a:schemeClr val="dk2"/>
                </a:solidFill>
              </a:defRPr>
            </a:lvl1pPr>
            <a:lvl2pPr lvl="1" rtl="0">
              <a:spcBef>
                <a:spcPts val="0"/>
              </a:spcBef>
              <a:spcAft>
                <a:spcPts val="0"/>
              </a:spcAft>
              <a:buClr>
                <a:schemeClr val="dk2"/>
              </a:buClr>
              <a:buSzPts val="2600"/>
              <a:buNone/>
              <a:defRPr sz="2600">
                <a:solidFill>
                  <a:schemeClr val="dk2"/>
                </a:solidFill>
              </a:defRPr>
            </a:lvl2pPr>
            <a:lvl3pPr lvl="2" rtl="0">
              <a:spcBef>
                <a:spcPts val="0"/>
              </a:spcBef>
              <a:spcAft>
                <a:spcPts val="0"/>
              </a:spcAft>
              <a:buClr>
                <a:schemeClr val="dk2"/>
              </a:buClr>
              <a:buSzPts val="2600"/>
              <a:buNone/>
              <a:defRPr sz="2600">
                <a:solidFill>
                  <a:schemeClr val="dk2"/>
                </a:solidFill>
              </a:defRPr>
            </a:lvl3pPr>
            <a:lvl4pPr lvl="3" rtl="0">
              <a:spcBef>
                <a:spcPts val="0"/>
              </a:spcBef>
              <a:spcAft>
                <a:spcPts val="0"/>
              </a:spcAft>
              <a:buClr>
                <a:schemeClr val="dk2"/>
              </a:buClr>
              <a:buSzPts val="2600"/>
              <a:buNone/>
              <a:defRPr sz="2600">
                <a:solidFill>
                  <a:schemeClr val="dk2"/>
                </a:solidFill>
              </a:defRPr>
            </a:lvl4pPr>
            <a:lvl5pPr lvl="4" rtl="0">
              <a:spcBef>
                <a:spcPts val="0"/>
              </a:spcBef>
              <a:spcAft>
                <a:spcPts val="0"/>
              </a:spcAft>
              <a:buClr>
                <a:schemeClr val="dk2"/>
              </a:buClr>
              <a:buSzPts val="2600"/>
              <a:buNone/>
              <a:defRPr sz="2600">
                <a:solidFill>
                  <a:schemeClr val="dk2"/>
                </a:solidFill>
              </a:defRPr>
            </a:lvl5pPr>
            <a:lvl6pPr lvl="5" rtl="0">
              <a:spcBef>
                <a:spcPts val="0"/>
              </a:spcBef>
              <a:spcAft>
                <a:spcPts val="0"/>
              </a:spcAft>
              <a:buClr>
                <a:schemeClr val="dk2"/>
              </a:buClr>
              <a:buSzPts val="2600"/>
              <a:buNone/>
              <a:defRPr sz="2600">
                <a:solidFill>
                  <a:schemeClr val="dk2"/>
                </a:solidFill>
              </a:defRPr>
            </a:lvl6pPr>
            <a:lvl7pPr lvl="6" rtl="0">
              <a:spcBef>
                <a:spcPts val="0"/>
              </a:spcBef>
              <a:spcAft>
                <a:spcPts val="0"/>
              </a:spcAft>
              <a:buClr>
                <a:schemeClr val="dk2"/>
              </a:buClr>
              <a:buSzPts val="2600"/>
              <a:buNone/>
              <a:defRPr sz="2600">
                <a:solidFill>
                  <a:schemeClr val="dk2"/>
                </a:solidFill>
              </a:defRPr>
            </a:lvl7pPr>
            <a:lvl8pPr lvl="7" rtl="0">
              <a:spcBef>
                <a:spcPts val="0"/>
              </a:spcBef>
              <a:spcAft>
                <a:spcPts val="0"/>
              </a:spcAft>
              <a:buClr>
                <a:schemeClr val="dk2"/>
              </a:buClr>
              <a:buSzPts val="2600"/>
              <a:buNone/>
              <a:defRPr sz="2600">
                <a:solidFill>
                  <a:schemeClr val="dk2"/>
                </a:solidFill>
              </a:defRPr>
            </a:lvl8pPr>
            <a:lvl9pPr lvl="8" rtl="0">
              <a:spcBef>
                <a:spcPts val="0"/>
              </a:spcBef>
              <a:spcAft>
                <a:spcPts val="0"/>
              </a:spcAft>
              <a:buClr>
                <a:schemeClr val="dk2"/>
              </a:buClr>
              <a:buSzPts val="2600"/>
              <a:buNone/>
              <a:defRPr sz="2600">
                <a:solidFill>
                  <a:schemeClr val="dk2"/>
                </a:solidFill>
              </a:defRPr>
            </a:lvl9pPr>
          </a:lstStyle>
          <a:p/>
        </p:txBody>
      </p:sp>
      <p:sp>
        <p:nvSpPr>
          <p:cNvPr id="144" name="Google Shape;144;p21"/>
          <p:cNvSpPr txBox="1"/>
          <p:nvPr>
            <p:ph idx="1" type="subTitle"/>
          </p:nvPr>
        </p:nvSpPr>
        <p:spPr>
          <a:xfrm>
            <a:off x="724950" y="3161525"/>
            <a:ext cx="3300900" cy="759000"/>
          </a:xfrm>
          <a:prstGeom prst="rect">
            <a:avLst/>
          </a:prstGeom>
        </p:spPr>
        <p:txBody>
          <a:bodyPr anchorCtr="0" anchor="t" bIns="91425" lIns="91425" spcFirstLastPara="1" rIns="91425" wrap="square" tIns="91425">
            <a:noAutofit/>
          </a:bodyPr>
          <a:lstStyle>
            <a:lvl1pPr lvl="0" rtl="0">
              <a:lnSpc>
                <a:spcPct val="100000"/>
              </a:lnSpc>
              <a:spcBef>
                <a:spcPts val="0"/>
              </a:spcBef>
              <a:spcAft>
                <a:spcPts val="0"/>
              </a:spcAft>
              <a:buSzPts val="1600"/>
              <a:buNone/>
              <a:defRPr sz="1600"/>
            </a:lvl1pPr>
            <a:lvl2pPr lvl="1" rtl="0">
              <a:lnSpc>
                <a:spcPct val="100000"/>
              </a:lnSpc>
              <a:spcBef>
                <a:spcPts val="0"/>
              </a:spcBef>
              <a:spcAft>
                <a:spcPts val="0"/>
              </a:spcAft>
              <a:buSzPts val="1600"/>
              <a:buNone/>
              <a:defRPr sz="1600"/>
            </a:lvl2pPr>
            <a:lvl3pPr lvl="2" rtl="0">
              <a:lnSpc>
                <a:spcPct val="100000"/>
              </a:lnSpc>
              <a:spcBef>
                <a:spcPts val="0"/>
              </a:spcBef>
              <a:spcAft>
                <a:spcPts val="0"/>
              </a:spcAft>
              <a:buSzPts val="1600"/>
              <a:buNone/>
              <a:defRPr sz="1600"/>
            </a:lvl3pPr>
            <a:lvl4pPr lvl="3" rtl="0">
              <a:lnSpc>
                <a:spcPct val="100000"/>
              </a:lnSpc>
              <a:spcBef>
                <a:spcPts val="0"/>
              </a:spcBef>
              <a:spcAft>
                <a:spcPts val="0"/>
              </a:spcAft>
              <a:buSzPts val="1600"/>
              <a:buNone/>
              <a:defRPr sz="1600"/>
            </a:lvl4pPr>
            <a:lvl5pPr lvl="4" rtl="0">
              <a:lnSpc>
                <a:spcPct val="100000"/>
              </a:lnSpc>
              <a:spcBef>
                <a:spcPts val="0"/>
              </a:spcBef>
              <a:spcAft>
                <a:spcPts val="0"/>
              </a:spcAft>
              <a:buSzPts val="1600"/>
              <a:buNone/>
              <a:defRPr sz="1600"/>
            </a:lvl5pPr>
            <a:lvl6pPr lvl="5" rtl="0">
              <a:lnSpc>
                <a:spcPct val="100000"/>
              </a:lnSpc>
              <a:spcBef>
                <a:spcPts val="0"/>
              </a:spcBef>
              <a:spcAft>
                <a:spcPts val="0"/>
              </a:spcAft>
              <a:buSzPts val="1600"/>
              <a:buNone/>
              <a:defRPr sz="1600"/>
            </a:lvl6pPr>
            <a:lvl7pPr lvl="6" rtl="0">
              <a:lnSpc>
                <a:spcPct val="100000"/>
              </a:lnSpc>
              <a:spcBef>
                <a:spcPts val="0"/>
              </a:spcBef>
              <a:spcAft>
                <a:spcPts val="0"/>
              </a:spcAft>
              <a:buSzPts val="1600"/>
              <a:buNone/>
              <a:defRPr sz="1600"/>
            </a:lvl7pPr>
            <a:lvl8pPr lvl="7" rtl="0">
              <a:lnSpc>
                <a:spcPct val="100000"/>
              </a:lnSpc>
              <a:spcBef>
                <a:spcPts val="0"/>
              </a:spcBef>
              <a:spcAft>
                <a:spcPts val="0"/>
              </a:spcAft>
              <a:buSzPts val="1600"/>
              <a:buNone/>
              <a:defRPr sz="1600"/>
            </a:lvl8pPr>
            <a:lvl9pPr lvl="8" rtl="0">
              <a:lnSpc>
                <a:spcPct val="100000"/>
              </a:lnSpc>
              <a:spcBef>
                <a:spcPts val="0"/>
              </a:spcBef>
              <a:spcAft>
                <a:spcPts val="0"/>
              </a:spcAft>
              <a:buSzPts val="1600"/>
              <a:buNone/>
              <a:defRPr sz="1600"/>
            </a:lvl9pPr>
          </a:lstStyle>
          <a:p/>
        </p:txBody>
      </p:sp>
      <p:sp>
        <p:nvSpPr>
          <p:cNvPr id="145" name="Google Shape;145;p21"/>
          <p:cNvSpPr txBox="1"/>
          <p:nvPr>
            <p:ph idx="2" type="body"/>
          </p:nvPr>
        </p:nvSpPr>
        <p:spPr>
          <a:xfrm>
            <a:off x="5174225" y="1352625"/>
            <a:ext cx="3374400" cy="30255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SzPts val="1300"/>
              <a:buChar char="●"/>
              <a:defRPr/>
            </a:lvl1pPr>
            <a:lvl2pPr indent="-298450" lvl="1" marL="914400" rtl="0">
              <a:spcBef>
                <a:spcPts val="1600"/>
              </a:spcBef>
              <a:spcAft>
                <a:spcPts val="0"/>
              </a:spcAft>
              <a:buSzPts val="1100"/>
              <a:buChar char="○"/>
              <a:defRPr/>
            </a:lvl2pPr>
            <a:lvl3pPr indent="-298450" lvl="2" marL="1371600" rtl="0">
              <a:spcBef>
                <a:spcPts val="1600"/>
              </a:spcBef>
              <a:spcAft>
                <a:spcPts val="0"/>
              </a:spcAft>
              <a:buSzPts val="1100"/>
              <a:buChar char="■"/>
              <a:defRPr/>
            </a:lvl3pPr>
            <a:lvl4pPr indent="-298450" lvl="3" marL="1828800" rtl="0">
              <a:spcBef>
                <a:spcPts val="1600"/>
              </a:spcBef>
              <a:spcAft>
                <a:spcPts val="0"/>
              </a:spcAft>
              <a:buSzPts val="1100"/>
              <a:buChar char="●"/>
              <a:defRPr/>
            </a:lvl4pPr>
            <a:lvl5pPr indent="-298450" lvl="4" marL="2286000" rtl="0">
              <a:spcBef>
                <a:spcPts val="1600"/>
              </a:spcBef>
              <a:spcAft>
                <a:spcPts val="0"/>
              </a:spcAft>
              <a:buSzPts val="1100"/>
              <a:buChar char="○"/>
              <a:defRPr/>
            </a:lvl5pPr>
            <a:lvl6pPr indent="-298450" lvl="5" marL="2743200" rtl="0">
              <a:spcBef>
                <a:spcPts val="1600"/>
              </a:spcBef>
              <a:spcAft>
                <a:spcPts val="0"/>
              </a:spcAft>
              <a:buSzPts val="1100"/>
              <a:buChar char="■"/>
              <a:defRPr/>
            </a:lvl6pPr>
            <a:lvl7pPr indent="-298450" lvl="6" marL="3200400" rtl="0">
              <a:spcBef>
                <a:spcPts val="1600"/>
              </a:spcBef>
              <a:spcAft>
                <a:spcPts val="0"/>
              </a:spcAft>
              <a:buSzPts val="1100"/>
              <a:buChar char="●"/>
              <a:defRPr/>
            </a:lvl7pPr>
            <a:lvl8pPr indent="-298450" lvl="7" marL="3657600" rtl="0">
              <a:spcBef>
                <a:spcPts val="1600"/>
              </a:spcBef>
              <a:spcAft>
                <a:spcPts val="0"/>
              </a:spcAft>
              <a:buSzPts val="1100"/>
              <a:buChar char="○"/>
              <a:defRPr/>
            </a:lvl8pPr>
            <a:lvl9pPr indent="-298450" lvl="8" marL="4114800" rtl="0">
              <a:spcBef>
                <a:spcPts val="1600"/>
              </a:spcBef>
              <a:spcAft>
                <a:spcPts val="1600"/>
              </a:spcAft>
              <a:buSzPts val="1100"/>
              <a:buChar char="■"/>
              <a:defRPr/>
            </a:lvl9pPr>
          </a:lstStyle>
          <a:p/>
        </p:txBody>
      </p:sp>
      <p:sp>
        <p:nvSpPr>
          <p:cNvPr id="146" name="Google Shape;146;p21"/>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7" name="Shape 17"/>
        <p:cNvGrpSpPr/>
        <p:nvPr/>
      </p:nvGrpSpPr>
      <p:grpSpPr>
        <a:xfrm>
          <a:off x="0" y="0"/>
          <a:ext cx="0" cy="0"/>
          <a:chOff x="0" y="0"/>
          <a:chExt cx="0" cy="0"/>
        </a:xfrm>
      </p:grpSpPr>
      <p:grpSp>
        <p:nvGrpSpPr>
          <p:cNvPr id="18" name="Google Shape;18;p3"/>
          <p:cNvGrpSpPr/>
          <p:nvPr/>
        </p:nvGrpSpPr>
        <p:grpSpPr>
          <a:xfrm>
            <a:off x="830392" y="1191256"/>
            <a:ext cx="745763" cy="45826"/>
            <a:chOff x="4580561" y="2589004"/>
            <a:chExt cx="1064464" cy="25200"/>
          </a:xfrm>
        </p:grpSpPr>
        <p:sp>
          <p:nvSpPr>
            <p:cNvPr id="19" name="Google Shape;19;p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1" name="Google Shape;21;p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22" name="Google Shape;22;p3"/>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47" name="Shape 147"/>
        <p:cNvGrpSpPr/>
        <p:nvPr/>
      </p:nvGrpSpPr>
      <p:grpSpPr>
        <a:xfrm>
          <a:off x="0" y="0"/>
          <a:ext cx="0" cy="0"/>
          <a:chOff x="0" y="0"/>
          <a:chExt cx="0" cy="0"/>
        </a:xfrm>
      </p:grpSpPr>
      <p:sp>
        <p:nvSpPr>
          <p:cNvPr id="148" name="Google Shape;148;p22"/>
          <p:cNvSpPr txBox="1"/>
          <p:nvPr>
            <p:ph idx="1" type="body"/>
          </p:nvPr>
        </p:nvSpPr>
        <p:spPr>
          <a:xfrm>
            <a:off x="724950" y="4372551"/>
            <a:ext cx="7697400" cy="460500"/>
          </a:xfrm>
          <a:prstGeom prst="rect">
            <a:avLst/>
          </a:prstGeom>
        </p:spPr>
        <p:txBody>
          <a:bodyPr anchorCtr="0" anchor="ctr" bIns="91425" lIns="91425" spcFirstLastPara="1" rIns="91425" wrap="square" tIns="91425">
            <a:noAutofit/>
          </a:bodyPr>
          <a:lstStyle>
            <a:lvl1pPr indent="-228600" lvl="0" marL="457200" rtl="0">
              <a:lnSpc>
                <a:spcPct val="100000"/>
              </a:lnSpc>
              <a:spcBef>
                <a:spcPts val="0"/>
              </a:spcBef>
              <a:spcAft>
                <a:spcPts val="0"/>
              </a:spcAft>
              <a:buSzPts val="1300"/>
              <a:buNone/>
              <a:defRPr/>
            </a:lvl1pPr>
          </a:lstStyle>
          <a:p/>
        </p:txBody>
      </p:sp>
      <p:sp>
        <p:nvSpPr>
          <p:cNvPr id="149" name="Google Shape;149;p22"/>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dk1"/>
        </a:solidFill>
      </p:bgPr>
    </p:bg>
    <p:spTree>
      <p:nvGrpSpPr>
        <p:cNvPr id="150" name="Shape 150"/>
        <p:cNvGrpSpPr/>
        <p:nvPr/>
      </p:nvGrpSpPr>
      <p:grpSpPr>
        <a:xfrm>
          <a:off x="0" y="0"/>
          <a:ext cx="0" cy="0"/>
          <a:chOff x="0" y="0"/>
          <a:chExt cx="0" cy="0"/>
        </a:xfrm>
      </p:grpSpPr>
      <p:grpSp>
        <p:nvGrpSpPr>
          <p:cNvPr id="151" name="Google Shape;151;p23"/>
          <p:cNvGrpSpPr/>
          <p:nvPr/>
        </p:nvGrpSpPr>
        <p:grpSpPr>
          <a:xfrm>
            <a:off x="830392" y="4169130"/>
            <a:ext cx="745763" cy="45826"/>
            <a:chOff x="4580561" y="2589004"/>
            <a:chExt cx="1064464" cy="25200"/>
          </a:xfrm>
        </p:grpSpPr>
        <p:sp>
          <p:nvSpPr>
            <p:cNvPr id="152" name="Google Shape;152;p23"/>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23"/>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54" name="Google Shape;154;p23"/>
          <p:cNvSpPr txBox="1"/>
          <p:nvPr>
            <p:ph hasCustomPrompt="1" type="title"/>
          </p:nvPr>
        </p:nvSpPr>
        <p:spPr>
          <a:xfrm>
            <a:off x="729450" y="733950"/>
            <a:ext cx="7688400" cy="1244700"/>
          </a:xfrm>
          <a:prstGeom prst="rect">
            <a:avLst/>
          </a:prstGeom>
        </p:spPr>
        <p:txBody>
          <a:bodyPr anchorCtr="0" anchor="t" bIns="91425" lIns="91425" spcFirstLastPara="1" rIns="91425" wrap="square" tIns="91425">
            <a:noAutofit/>
          </a:bodyPr>
          <a:lstStyle>
            <a:lvl1pPr lvl="0" rtl="0">
              <a:spcBef>
                <a:spcPts val="0"/>
              </a:spcBef>
              <a:spcAft>
                <a:spcPts val="0"/>
              </a:spcAft>
              <a:buClr>
                <a:schemeClr val="lt1"/>
              </a:buClr>
              <a:buSzPts val="8000"/>
              <a:buNone/>
              <a:defRPr sz="8000">
                <a:solidFill>
                  <a:schemeClr val="lt1"/>
                </a:solidFill>
              </a:defRPr>
            </a:lvl1pPr>
            <a:lvl2pPr lvl="1" rtl="0">
              <a:spcBef>
                <a:spcPts val="0"/>
              </a:spcBef>
              <a:spcAft>
                <a:spcPts val="0"/>
              </a:spcAft>
              <a:buClr>
                <a:schemeClr val="lt1"/>
              </a:buClr>
              <a:buSzPts val="8000"/>
              <a:buNone/>
              <a:defRPr sz="8000">
                <a:solidFill>
                  <a:schemeClr val="lt1"/>
                </a:solidFill>
              </a:defRPr>
            </a:lvl2pPr>
            <a:lvl3pPr lvl="2" rtl="0">
              <a:spcBef>
                <a:spcPts val="0"/>
              </a:spcBef>
              <a:spcAft>
                <a:spcPts val="0"/>
              </a:spcAft>
              <a:buClr>
                <a:schemeClr val="lt1"/>
              </a:buClr>
              <a:buSzPts val="8000"/>
              <a:buNone/>
              <a:defRPr sz="8000">
                <a:solidFill>
                  <a:schemeClr val="lt1"/>
                </a:solidFill>
              </a:defRPr>
            </a:lvl3pPr>
            <a:lvl4pPr lvl="3" rtl="0">
              <a:spcBef>
                <a:spcPts val="0"/>
              </a:spcBef>
              <a:spcAft>
                <a:spcPts val="0"/>
              </a:spcAft>
              <a:buClr>
                <a:schemeClr val="lt1"/>
              </a:buClr>
              <a:buSzPts val="8000"/>
              <a:buNone/>
              <a:defRPr sz="8000">
                <a:solidFill>
                  <a:schemeClr val="lt1"/>
                </a:solidFill>
              </a:defRPr>
            </a:lvl4pPr>
            <a:lvl5pPr lvl="4" rtl="0">
              <a:spcBef>
                <a:spcPts val="0"/>
              </a:spcBef>
              <a:spcAft>
                <a:spcPts val="0"/>
              </a:spcAft>
              <a:buClr>
                <a:schemeClr val="lt1"/>
              </a:buClr>
              <a:buSzPts val="8000"/>
              <a:buNone/>
              <a:defRPr sz="8000">
                <a:solidFill>
                  <a:schemeClr val="lt1"/>
                </a:solidFill>
              </a:defRPr>
            </a:lvl5pPr>
            <a:lvl6pPr lvl="5" rtl="0">
              <a:spcBef>
                <a:spcPts val="0"/>
              </a:spcBef>
              <a:spcAft>
                <a:spcPts val="0"/>
              </a:spcAft>
              <a:buClr>
                <a:schemeClr val="lt1"/>
              </a:buClr>
              <a:buSzPts val="8000"/>
              <a:buNone/>
              <a:defRPr sz="8000">
                <a:solidFill>
                  <a:schemeClr val="lt1"/>
                </a:solidFill>
              </a:defRPr>
            </a:lvl6pPr>
            <a:lvl7pPr lvl="6" rtl="0">
              <a:spcBef>
                <a:spcPts val="0"/>
              </a:spcBef>
              <a:spcAft>
                <a:spcPts val="0"/>
              </a:spcAft>
              <a:buClr>
                <a:schemeClr val="lt1"/>
              </a:buClr>
              <a:buSzPts val="8000"/>
              <a:buNone/>
              <a:defRPr sz="8000">
                <a:solidFill>
                  <a:schemeClr val="lt1"/>
                </a:solidFill>
              </a:defRPr>
            </a:lvl7pPr>
            <a:lvl8pPr lvl="7" rtl="0">
              <a:spcBef>
                <a:spcPts val="0"/>
              </a:spcBef>
              <a:spcAft>
                <a:spcPts val="0"/>
              </a:spcAft>
              <a:buClr>
                <a:schemeClr val="lt1"/>
              </a:buClr>
              <a:buSzPts val="8000"/>
              <a:buNone/>
              <a:defRPr sz="8000">
                <a:solidFill>
                  <a:schemeClr val="lt1"/>
                </a:solidFill>
              </a:defRPr>
            </a:lvl8pPr>
            <a:lvl9pPr lvl="8" rtl="0">
              <a:spcBef>
                <a:spcPts val="0"/>
              </a:spcBef>
              <a:spcAft>
                <a:spcPts val="0"/>
              </a:spcAft>
              <a:buClr>
                <a:schemeClr val="lt1"/>
              </a:buClr>
              <a:buSzPts val="8000"/>
              <a:buNone/>
              <a:defRPr sz="8000">
                <a:solidFill>
                  <a:schemeClr val="lt1"/>
                </a:solidFill>
              </a:defRPr>
            </a:lvl9pPr>
          </a:lstStyle>
          <a:p>
            <a:r>
              <a:t>xx%</a:t>
            </a:r>
          </a:p>
        </p:txBody>
      </p:sp>
      <p:sp>
        <p:nvSpPr>
          <p:cNvPr id="155" name="Google Shape;155;p23"/>
          <p:cNvSpPr txBox="1"/>
          <p:nvPr>
            <p:ph idx="1" type="body"/>
          </p:nvPr>
        </p:nvSpPr>
        <p:spPr>
          <a:xfrm>
            <a:off x="729450" y="2272888"/>
            <a:ext cx="7688400" cy="1580400"/>
          </a:xfrm>
          <a:prstGeom prst="rect">
            <a:avLst/>
          </a:prstGeom>
        </p:spPr>
        <p:txBody>
          <a:bodyPr anchorCtr="0" anchor="t" bIns="91425" lIns="91425" spcFirstLastPara="1" rIns="91425" wrap="square" tIns="91425">
            <a:noAutofit/>
          </a:bodyPr>
          <a:lstStyle>
            <a:lvl1pPr indent="-311150" lvl="0" marL="457200" rtl="0">
              <a:spcBef>
                <a:spcPts val="0"/>
              </a:spcBef>
              <a:spcAft>
                <a:spcPts val="0"/>
              </a:spcAft>
              <a:buClr>
                <a:schemeClr val="lt1"/>
              </a:buClr>
              <a:buSzPts val="1300"/>
              <a:buChar char="●"/>
              <a:defRPr>
                <a:solidFill>
                  <a:schemeClr val="lt1"/>
                </a:solidFill>
              </a:defRPr>
            </a:lvl1pPr>
            <a:lvl2pPr indent="-298450" lvl="1" marL="914400" rtl="0">
              <a:spcBef>
                <a:spcPts val="1600"/>
              </a:spcBef>
              <a:spcAft>
                <a:spcPts val="0"/>
              </a:spcAft>
              <a:buClr>
                <a:schemeClr val="lt1"/>
              </a:buClr>
              <a:buSzPts val="1100"/>
              <a:buChar char="○"/>
              <a:defRPr>
                <a:solidFill>
                  <a:schemeClr val="lt1"/>
                </a:solidFill>
              </a:defRPr>
            </a:lvl2pPr>
            <a:lvl3pPr indent="-298450" lvl="2" marL="1371600" rtl="0">
              <a:spcBef>
                <a:spcPts val="1600"/>
              </a:spcBef>
              <a:spcAft>
                <a:spcPts val="0"/>
              </a:spcAft>
              <a:buClr>
                <a:schemeClr val="lt1"/>
              </a:buClr>
              <a:buSzPts val="1100"/>
              <a:buChar char="■"/>
              <a:defRPr>
                <a:solidFill>
                  <a:schemeClr val="lt1"/>
                </a:solidFill>
              </a:defRPr>
            </a:lvl3pPr>
            <a:lvl4pPr indent="-298450" lvl="3" marL="1828800" rtl="0">
              <a:spcBef>
                <a:spcPts val="1600"/>
              </a:spcBef>
              <a:spcAft>
                <a:spcPts val="0"/>
              </a:spcAft>
              <a:buClr>
                <a:schemeClr val="lt1"/>
              </a:buClr>
              <a:buSzPts val="1100"/>
              <a:buChar char="●"/>
              <a:defRPr>
                <a:solidFill>
                  <a:schemeClr val="lt1"/>
                </a:solidFill>
              </a:defRPr>
            </a:lvl4pPr>
            <a:lvl5pPr indent="-298450" lvl="4" marL="2286000" rtl="0">
              <a:spcBef>
                <a:spcPts val="1600"/>
              </a:spcBef>
              <a:spcAft>
                <a:spcPts val="0"/>
              </a:spcAft>
              <a:buClr>
                <a:schemeClr val="lt1"/>
              </a:buClr>
              <a:buSzPts val="1100"/>
              <a:buChar char="○"/>
              <a:defRPr>
                <a:solidFill>
                  <a:schemeClr val="lt1"/>
                </a:solidFill>
              </a:defRPr>
            </a:lvl5pPr>
            <a:lvl6pPr indent="-298450" lvl="5" marL="2743200" rtl="0">
              <a:spcBef>
                <a:spcPts val="1600"/>
              </a:spcBef>
              <a:spcAft>
                <a:spcPts val="0"/>
              </a:spcAft>
              <a:buClr>
                <a:schemeClr val="lt1"/>
              </a:buClr>
              <a:buSzPts val="1100"/>
              <a:buChar char="■"/>
              <a:defRPr>
                <a:solidFill>
                  <a:schemeClr val="lt1"/>
                </a:solidFill>
              </a:defRPr>
            </a:lvl6pPr>
            <a:lvl7pPr indent="-298450" lvl="6" marL="3200400" rtl="0">
              <a:spcBef>
                <a:spcPts val="1600"/>
              </a:spcBef>
              <a:spcAft>
                <a:spcPts val="0"/>
              </a:spcAft>
              <a:buClr>
                <a:schemeClr val="lt1"/>
              </a:buClr>
              <a:buSzPts val="1100"/>
              <a:buChar char="●"/>
              <a:defRPr>
                <a:solidFill>
                  <a:schemeClr val="lt1"/>
                </a:solidFill>
              </a:defRPr>
            </a:lvl7pPr>
            <a:lvl8pPr indent="-298450" lvl="7" marL="3657600" rtl="0">
              <a:spcBef>
                <a:spcPts val="1600"/>
              </a:spcBef>
              <a:spcAft>
                <a:spcPts val="0"/>
              </a:spcAft>
              <a:buClr>
                <a:schemeClr val="lt1"/>
              </a:buClr>
              <a:buSzPts val="1100"/>
              <a:buChar char="○"/>
              <a:defRPr>
                <a:solidFill>
                  <a:schemeClr val="lt1"/>
                </a:solidFill>
              </a:defRPr>
            </a:lvl8pPr>
            <a:lvl9pPr indent="-298450" lvl="8" marL="4114800" rtl="0">
              <a:spcBef>
                <a:spcPts val="1600"/>
              </a:spcBef>
              <a:spcAft>
                <a:spcPts val="1600"/>
              </a:spcAft>
              <a:buClr>
                <a:schemeClr val="lt1"/>
              </a:buClr>
              <a:buSzPts val="1100"/>
              <a:buChar char="■"/>
              <a:defRPr>
                <a:solidFill>
                  <a:schemeClr val="lt1"/>
                </a:solidFill>
              </a:defRPr>
            </a:lvl9pPr>
          </a:lstStyle>
          <a:p/>
        </p:txBody>
      </p:sp>
      <p:sp>
        <p:nvSpPr>
          <p:cNvPr id="156" name="Google Shape;156;p23"/>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solidFill>
                  <a:schemeClr val="lt1"/>
                </a:solidFill>
              </a:defRPr>
            </a:lvl1pPr>
            <a:lvl2pPr lvl="1" rtl="0">
              <a:buNone/>
              <a:defRPr>
                <a:solidFill>
                  <a:schemeClr val="lt1"/>
                </a:solidFill>
              </a:defRPr>
            </a:lvl2pPr>
            <a:lvl3pPr lvl="2" rtl="0">
              <a:buNone/>
              <a:defRPr>
                <a:solidFill>
                  <a:schemeClr val="lt1"/>
                </a:solidFill>
              </a:defRPr>
            </a:lvl3pPr>
            <a:lvl4pPr lvl="3" rtl="0">
              <a:buNone/>
              <a:defRPr>
                <a:solidFill>
                  <a:schemeClr val="lt1"/>
                </a:solidFill>
              </a:defRPr>
            </a:lvl4pPr>
            <a:lvl5pPr lvl="4" rtl="0">
              <a:buNone/>
              <a:defRPr>
                <a:solidFill>
                  <a:schemeClr val="lt1"/>
                </a:solidFill>
              </a:defRPr>
            </a:lvl5pPr>
            <a:lvl6pPr lvl="5" rtl="0">
              <a:buNone/>
              <a:defRPr>
                <a:solidFill>
                  <a:schemeClr val="lt1"/>
                </a:solidFill>
              </a:defRPr>
            </a:lvl6pPr>
            <a:lvl7pPr lvl="6" rtl="0">
              <a:buNone/>
              <a:defRPr>
                <a:solidFill>
                  <a:schemeClr val="lt1"/>
                </a:solidFill>
              </a:defRPr>
            </a:lvl7pPr>
            <a:lvl8pPr lvl="7" rtl="0">
              <a:buNone/>
              <a:defRPr>
                <a:solidFill>
                  <a:schemeClr val="lt1"/>
                </a:solidFill>
              </a:defRPr>
            </a:lvl8pPr>
            <a:lvl9pPr lvl="8" rtl="0">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157" name="Shape 157"/>
        <p:cNvGrpSpPr/>
        <p:nvPr/>
      </p:nvGrpSpPr>
      <p:grpSpPr>
        <a:xfrm>
          <a:off x="0" y="0"/>
          <a:ext cx="0" cy="0"/>
          <a:chOff x="0" y="0"/>
          <a:chExt cx="0" cy="0"/>
        </a:xfrm>
      </p:grpSpPr>
      <p:sp>
        <p:nvSpPr>
          <p:cNvPr id="158" name="Google Shape;158;p24"/>
          <p:cNvSpPr txBox="1"/>
          <p:nvPr>
            <p:ph idx="12" type="sldNum"/>
          </p:nvPr>
        </p:nvSpPr>
        <p:spPr>
          <a:xfrm>
            <a:off x="8536302" y="4749851"/>
            <a:ext cx="548700" cy="393600"/>
          </a:xfrm>
          <a:prstGeom prst="rect">
            <a:avLst/>
          </a:prstGeom>
        </p:spPr>
        <p:txBody>
          <a:bodyPr anchorCtr="0" anchor="ctr" bIns="91425" lIns="91425" spcFirstLastPara="1" rIns="91425" wrap="square" tIns="91425">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23" name="Shape 23"/>
        <p:cNvGrpSpPr/>
        <p:nvPr/>
      </p:nvGrpSpPr>
      <p:grpSpPr>
        <a:xfrm>
          <a:off x="0" y="0"/>
          <a:ext cx="0" cy="0"/>
          <a:chOff x="0" y="0"/>
          <a:chExt cx="0" cy="0"/>
        </a:xfrm>
      </p:grpSpPr>
      <p:sp>
        <p:nvSpPr>
          <p:cNvPr id="24" name="Google Shape;24;p4"/>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25" name="Google Shape;25;p4"/>
          <p:cNvGrpSpPr/>
          <p:nvPr/>
        </p:nvGrpSpPr>
        <p:grpSpPr>
          <a:xfrm>
            <a:off x="830392" y="1191256"/>
            <a:ext cx="745763" cy="45826"/>
            <a:chOff x="4580561" y="2589004"/>
            <a:chExt cx="1064464" cy="25200"/>
          </a:xfrm>
        </p:grpSpPr>
        <p:sp>
          <p:nvSpPr>
            <p:cNvPr id="26" name="Google Shape;26;p4"/>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4"/>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 name="Google Shape;28;p4"/>
          <p:cNvSpPr txBox="1"/>
          <p:nvPr>
            <p:ph type="title"/>
          </p:nvPr>
        </p:nvSpPr>
        <p:spPr>
          <a:xfrm>
            <a:off x="729450" y="1318650"/>
            <a:ext cx="76887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29" name="Google Shape;29;p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0" name="Google Shape;30;p4"/>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31" name="Shape 31"/>
        <p:cNvGrpSpPr/>
        <p:nvPr/>
      </p:nvGrpSpPr>
      <p:grpSpPr>
        <a:xfrm>
          <a:off x="0" y="0"/>
          <a:ext cx="0" cy="0"/>
          <a:chOff x="0" y="0"/>
          <a:chExt cx="0" cy="0"/>
        </a:xfrm>
      </p:grpSpPr>
      <p:sp>
        <p:nvSpPr>
          <p:cNvPr id="32" name="Google Shape;32;p5"/>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3" name="Google Shape;33;p5"/>
          <p:cNvGrpSpPr/>
          <p:nvPr/>
        </p:nvGrpSpPr>
        <p:grpSpPr>
          <a:xfrm>
            <a:off x="830392" y="1191256"/>
            <a:ext cx="745763" cy="45826"/>
            <a:chOff x="4580561" y="2589004"/>
            <a:chExt cx="1064464" cy="25200"/>
          </a:xfrm>
        </p:grpSpPr>
        <p:sp>
          <p:nvSpPr>
            <p:cNvPr id="34" name="Google Shape;34;p5"/>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5"/>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5"/>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37" name="Google Shape;37;p5"/>
          <p:cNvSpPr txBox="1"/>
          <p:nvPr>
            <p:ph idx="1" type="body"/>
          </p:nvPr>
        </p:nvSpPr>
        <p:spPr>
          <a:xfrm>
            <a:off x="729325"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8" name="Google Shape;38;p5"/>
          <p:cNvSpPr txBox="1"/>
          <p:nvPr>
            <p:ph idx="2" type="body"/>
          </p:nvPr>
        </p:nvSpPr>
        <p:spPr>
          <a:xfrm>
            <a:off x="4643604" y="2078875"/>
            <a:ext cx="3774300" cy="22611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39" name="Google Shape;39;p5"/>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0" name="Shape 40"/>
        <p:cNvGrpSpPr/>
        <p:nvPr/>
      </p:nvGrpSpPr>
      <p:grpSpPr>
        <a:xfrm>
          <a:off x="0" y="0"/>
          <a:ext cx="0" cy="0"/>
          <a:chOff x="0" y="0"/>
          <a:chExt cx="0" cy="0"/>
        </a:xfrm>
      </p:grpSpPr>
      <p:sp>
        <p:nvSpPr>
          <p:cNvPr id="41" name="Google Shape;41;p6"/>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2" name="Google Shape;42;p6"/>
          <p:cNvGrpSpPr/>
          <p:nvPr/>
        </p:nvGrpSpPr>
        <p:grpSpPr>
          <a:xfrm>
            <a:off x="830392" y="1191256"/>
            <a:ext cx="745763" cy="45826"/>
            <a:chOff x="4580561" y="2589004"/>
            <a:chExt cx="1064464" cy="25200"/>
          </a:xfrm>
        </p:grpSpPr>
        <p:sp>
          <p:nvSpPr>
            <p:cNvPr id="43" name="Google Shape;43;p6"/>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6"/>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5" name="Google Shape;45;p6"/>
          <p:cNvSpPr txBox="1"/>
          <p:nvPr>
            <p:ph type="title"/>
          </p:nvPr>
        </p:nvSpPr>
        <p:spPr>
          <a:xfrm>
            <a:off x="729450" y="1318650"/>
            <a:ext cx="7688400" cy="535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46" name="Google Shape;46;p6"/>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47" name="Shape 47"/>
        <p:cNvGrpSpPr/>
        <p:nvPr/>
      </p:nvGrpSpPr>
      <p:grpSpPr>
        <a:xfrm>
          <a:off x="0" y="0"/>
          <a:ext cx="0" cy="0"/>
          <a:chOff x="0" y="0"/>
          <a:chExt cx="0" cy="0"/>
        </a:xfrm>
      </p:grpSpPr>
      <p:sp>
        <p:nvSpPr>
          <p:cNvPr id="48" name="Google Shape;48;p7"/>
          <p:cNvSpPr/>
          <p:nvPr/>
        </p:nvSpPr>
        <p:spPr>
          <a:xfrm>
            <a:off x="0" y="0"/>
            <a:ext cx="9144000" cy="4878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49" name="Google Shape;49;p7"/>
          <p:cNvGrpSpPr/>
          <p:nvPr/>
        </p:nvGrpSpPr>
        <p:grpSpPr>
          <a:xfrm>
            <a:off x="830392" y="1191256"/>
            <a:ext cx="745763" cy="45826"/>
            <a:chOff x="4580561" y="2589004"/>
            <a:chExt cx="1064464" cy="25200"/>
          </a:xfrm>
        </p:grpSpPr>
        <p:sp>
          <p:nvSpPr>
            <p:cNvPr id="50" name="Google Shape;50;p7"/>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1" name="Google Shape;51;p7"/>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2" name="Google Shape;52;p7"/>
          <p:cNvSpPr txBox="1"/>
          <p:nvPr>
            <p:ph type="title"/>
          </p:nvPr>
        </p:nvSpPr>
        <p:spPr>
          <a:xfrm>
            <a:off x="730000" y="1318650"/>
            <a:ext cx="3300900" cy="13815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53" name="Google Shape;53;p7"/>
          <p:cNvSpPr txBox="1"/>
          <p:nvPr>
            <p:ph idx="1" type="body"/>
          </p:nvPr>
        </p:nvSpPr>
        <p:spPr>
          <a:xfrm>
            <a:off x="721225" y="2781725"/>
            <a:ext cx="3300900" cy="1597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54" name="Google Shape;54;p7"/>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3"/>
        </a:solidFill>
      </p:bgPr>
    </p:bg>
    <p:spTree>
      <p:nvGrpSpPr>
        <p:cNvPr id="55" name="Shape 55"/>
        <p:cNvGrpSpPr/>
        <p:nvPr/>
      </p:nvGrpSpPr>
      <p:grpSpPr>
        <a:xfrm>
          <a:off x="0" y="0"/>
          <a:ext cx="0" cy="0"/>
          <a:chOff x="0" y="0"/>
          <a:chExt cx="0" cy="0"/>
        </a:xfrm>
      </p:grpSpPr>
      <p:grpSp>
        <p:nvGrpSpPr>
          <p:cNvPr id="56" name="Google Shape;56;p8"/>
          <p:cNvGrpSpPr/>
          <p:nvPr/>
        </p:nvGrpSpPr>
        <p:grpSpPr>
          <a:xfrm>
            <a:off x="830392" y="4169130"/>
            <a:ext cx="745763" cy="45826"/>
            <a:chOff x="4580561" y="2589004"/>
            <a:chExt cx="1064464" cy="25200"/>
          </a:xfrm>
        </p:grpSpPr>
        <p:sp>
          <p:nvSpPr>
            <p:cNvPr id="57" name="Google Shape;57;p8"/>
            <p:cNvSpPr/>
            <p:nvPr/>
          </p:nvSpPr>
          <p:spPr>
            <a:xfrm rot="-5400000">
              <a:off x="5366325" y="2335504"/>
              <a:ext cx="25200" cy="5322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8" name="Google Shape;58;p8"/>
            <p:cNvSpPr/>
            <p:nvPr/>
          </p:nvSpPr>
          <p:spPr>
            <a:xfrm rot="-5400000">
              <a:off x="4836311" y="2333254"/>
              <a:ext cx="25200" cy="536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59" name="Google Shape;59;p8"/>
          <p:cNvSpPr txBox="1"/>
          <p:nvPr>
            <p:ph type="title"/>
          </p:nvPr>
        </p:nvSpPr>
        <p:spPr>
          <a:xfrm>
            <a:off x="729450" y="864300"/>
            <a:ext cx="7021200" cy="29850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60" name="Google Shape;60;p8"/>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61" name="Shape 61"/>
        <p:cNvGrpSpPr/>
        <p:nvPr/>
      </p:nvGrpSpPr>
      <p:grpSpPr>
        <a:xfrm>
          <a:off x="0" y="0"/>
          <a:ext cx="0" cy="0"/>
          <a:chOff x="0" y="0"/>
          <a:chExt cx="0" cy="0"/>
        </a:xfrm>
      </p:grpSpPr>
      <p:sp>
        <p:nvSpPr>
          <p:cNvPr id="62" name="Google Shape;62;p9"/>
          <p:cNvSpPr/>
          <p:nvPr/>
        </p:nvSpPr>
        <p:spPr>
          <a:xfrm>
            <a:off x="0" y="0"/>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3" name="Google Shape;63;p9"/>
          <p:cNvGrpSpPr/>
          <p:nvPr/>
        </p:nvGrpSpPr>
        <p:grpSpPr>
          <a:xfrm>
            <a:off x="830392" y="1191256"/>
            <a:ext cx="745763" cy="45826"/>
            <a:chOff x="4580561" y="2589004"/>
            <a:chExt cx="1064464" cy="25200"/>
          </a:xfrm>
        </p:grpSpPr>
        <p:sp>
          <p:nvSpPr>
            <p:cNvPr id="64" name="Google Shape;64;p9"/>
            <p:cNvSpPr/>
            <p:nvPr/>
          </p:nvSpPr>
          <p:spPr>
            <a:xfrm rot="-5400000">
              <a:off x="5366325" y="2335504"/>
              <a:ext cx="25200" cy="532200"/>
            </a:xfrm>
            <a:prstGeom prst="rect">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9"/>
            <p:cNvSpPr/>
            <p:nvPr/>
          </p:nvSpPr>
          <p:spPr>
            <a:xfrm rot="-5400000">
              <a:off x="4836311" y="2333254"/>
              <a:ext cx="25200" cy="5367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6" name="Google Shape;66;p9"/>
          <p:cNvSpPr txBox="1"/>
          <p:nvPr>
            <p:ph type="title"/>
          </p:nvPr>
        </p:nvSpPr>
        <p:spPr>
          <a:xfrm>
            <a:off x="730000" y="1318650"/>
            <a:ext cx="3300900" cy="1687200"/>
          </a:xfrm>
          <a:prstGeom prst="rect">
            <a:avLst/>
          </a:prstGeom>
        </p:spPr>
        <p:txBody>
          <a:bodyPr anchorCtr="0" anchor="t" bIns="91425" lIns="91425" spcFirstLastPara="1" rIns="91425" wrap="square" tIns="91425">
            <a:normAutofit/>
          </a:bodyPr>
          <a:lstStyle>
            <a:lvl1pPr lvl="0">
              <a:spcBef>
                <a:spcPts val="0"/>
              </a:spcBef>
              <a:spcAft>
                <a:spcPts val="0"/>
              </a:spcAft>
              <a:buSzPts val="2600"/>
              <a:buNone/>
              <a:defRPr sz="2600"/>
            </a:lvl1pPr>
            <a:lvl2pPr lvl="1">
              <a:spcBef>
                <a:spcPts val="0"/>
              </a:spcBef>
              <a:spcAft>
                <a:spcPts val="0"/>
              </a:spcAft>
              <a:buSzPts val="2600"/>
              <a:buNone/>
              <a:defRPr sz="2600"/>
            </a:lvl2pPr>
            <a:lvl3pPr lvl="2">
              <a:spcBef>
                <a:spcPts val="0"/>
              </a:spcBef>
              <a:spcAft>
                <a:spcPts val="0"/>
              </a:spcAft>
              <a:buSzPts val="2600"/>
              <a:buNone/>
              <a:defRPr sz="2600"/>
            </a:lvl3pPr>
            <a:lvl4pPr lvl="3">
              <a:spcBef>
                <a:spcPts val="0"/>
              </a:spcBef>
              <a:spcAft>
                <a:spcPts val="0"/>
              </a:spcAft>
              <a:buSzPts val="2600"/>
              <a:buNone/>
              <a:defRPr sz="2600"/>
            </a:lvl4pPr>
            <a:lvl5pPr lvl="4">
              <a:spcBef>
                <a:spcPts val="0"/>
              </a:spcBef>
              <a:spcAft>
                <a:spcPts val="0"/>
              </a:spcAft>
              <a:buSzPts val="2600"/>
              <a:buNone/>
              <a:defRPr sz="2600"/>
            </a:lvl5pPr>
            <a:lvl6pPr lvl="5">
              <a:spcBef>
                <a:spcPts val="0"/>
              </a:spcBef>
              <a:spcAft>
                <a:spcPts val="0"/>
              </a:spcAft>
              <a:buSzPts val="2600"/>
              <a:buNone/>
              <a:defRPr sz="2600"/>
            </a:lvl6pPr>
            <a:lvl7pPr lvl="6">
              <a:spcBef>
                <a:spcPts val="0"/>
              </a:spcBef>
              <a:spcAft>
                <a:spcPts val="0"/>
              </a:spcAft>
              <a:buSzPts val="2600"/>
              <a:buNone/>
              <a:defRPr sz="2600"/>
            </a:lvl7pPr>
            <a:lvl8pPr lvl="7">
              <a:spcBef>
                <a:spcPts val="0"/>
              </a:spcBef>
              <a:spcAft>
                <a:spcPts val="0"/>
              </a:spcAft>
              <a:buSzPts val="2600"/>
              <a:buNone/>
              <a:defRPr sz="2600"/>
            </a:lvl8pPr>
            <a:lvl9pPr lvl="8">
              <a:spcBef>
                <a:spcPts val="0"/>
              </a:spcBef>
              <a:spcAft>
                <a:spcPts val="0"/>
              </a:spcAft>
              <a:buSzPts val="2600"/>
              <a:buNone/>
              <a:defRPr sz="2600"/>
            </a:lvl9pPr>
          </a:lstStyle>
          <a:p/>
        </p:txBody>
      </p:sp>
      <p:sp>
        <p:nvSpPr>
          <p:cNvPr id="67" name="Google Shape;67;p9"/>
          <p:cNvSpPr txBox="1"/>
          <p:nvPr>
            <p:ph idx="1" type="subTitle"/>
          </p:nvPr>
        </p:nvSpPr>
        <p:spPr>
          <a:xfrm>
            <a:off x="724950" y="3161525"/>
            <a:ext cx="3300900" cy="759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68" name="Google Shape;68;p9"/>
          <p:cNvSpPr txBox="1"/>
          <p:nvPr>
            <p:ph idx="2" type="body"/>
          </p:nvPr>
        </p:nvSpPr>
        <p:spPr>
          <a:xfrm>
            <a:off x="5174225" y="1352625"/>
            <a:ext cx="3374400" cy="3025500"/>
          </a:xfrm>
          <a:prstGeom prst="rect">
            <a:avLst/>
          </a:prstGeom>
        </p:spPr>
        <p:txBody>
          <a:bodyPr anchorCtr="0" anchor="t" bIns="91425" lIns="91425" spcFirstLastPara="1" rIns="91425" wrap="square" tIns="91425">
            <a:normAutofit/>
          </a:bodyPr>
          <a:lstStyle>
            <a:lvl1pPr indent="-311150" lvl="0" marL="457200">
              <a:spcBef>
                <a:spcPts val="0"/>
              </a:spcBef>
              <a:spcAft>
                <a:spcPts val="0"/>
              </a:spcAft>
              <a:buSzPts val="1300"/>
              <a:buChar char="●"/>
              <a:defRPr/>
            </a:lvl1pPr>
            <a:lvl2pPr indent="-298450" lvl="1" marL="914400">
              <a:spcBef>
                <a:spcPts val="0"/>
              </a:spcBef>
              <a:spcAft>
                <a:spcPts val="0"/>
              </a:spcAft>
              <a:buSzPts val="1100"/>
              <a:buChar char="○"/>
              <a:defRPr/>
            </a:lvl2pPr>
            <a:lvl3pPr indent="-298450" lvl="2" marL="1371600">
              <a:spcBef>
                <a:spcPts val="0"/>
              </a:spcBef>
              <a:spcAft>
                <a:spcPts val="0"/>
              </a:spcAft>
              <a:buSzPts val="1100"/>
              <a:buChar char="■"/>
              <a:defRPr/>
            </a:lvl3pPr>
            <a:lvl4pPr indent="-298450" lvl="3" marL="1828800">
              <a:spcBef>
                <a:spcPts val="0"/>
              </a:spcBef>
              <a:spcAft>
                <a:spcPts val="0"/>
              </a:spcAft>
              <a:buSzPts val="1100"/>
              <a:buChar char="●"/>
              <a:defRPr/>
            </a:lvl4pPr>
            <a:lvl5pPr indent="-298450" lvl="4" marL="2286000">
              <a:spcBef>
                <a:spcPts val="0"/>
              </a:spcBef>
              <a:spcAft>
                <a:spcPts val="0"/>
              </a:spcAft>
              <a:buSzPts val="1100"/>
              <a:buChar char="○"/>
              <a:defRPr/>
            </a:lvl5pPr>
            <a:lvl6pPr indent="-298450" lvl="5" marL="2743200">
              <a:spcBef>
                <a:spcPts val="0"/>
              </a:spcBef>
              <a:spcAft>
                <a:spcPts val="0"/>
              </a:spcAft>
              <a:buSzPts val="1100"/>
              <a:buChar char="■"/>
              <a:defRPr/>
            </a:lvl6pPr>
            <a:lvl7pPr indent="-298450" lvl="6" marL="3200400">
              <a:spcBef>
                <a:spcPts val="0"/>
              </a:spcBef>
              <a:spcAft>
                <a:spcPts val="0"/>
              </a:spcAft>
              <a:buSzPts val="1100"/>
              <a:buChar char="●"/>
              <a:defRPr/>
            </a:lvl7pPr>
            <a:lvl8pPr indent="-298450" lvl="7" marL="3657600">
              <a:spcBef>
                <a:spcPts val="0"/>
              </a:spcBef>
              <a:spcAft>
                <a:spcPts val="0"/>
              </a:spcAft>
              <a:buSzPts val="1100"/>
              <a:buChar char="○"/>
              <a:defRPr/>
            </a:lvl8pPr>
            <a:lvl9pPr indent="-298450" lvl="8" marL="4114800">
              <a:spcBef>
                <a:spcPts val="0"/>
              </a:spcBef>
              <a:spcAft>
                <a:spcPts val="0"/>
              </a:spcAft>
              <a:buSzPts val="1100"/>
              <a:buChar char="■"/>
              <a:defRPr/>
            </a:lvl9pPr>
          </a:lstStyle>
          <a:p/>
        </p:txBody>
      </p:sp>
      <p:sp>
        <p:nvSpPr>
          <p:cNvPr id="69" name="Google Shape;69;p9"/>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70" name="Shape 70"/>
        <p:cNvGrpSpPr/>
        <p:nvPr/>
      </p:nvGrpSpPr>
      <p:grpSpPr>
        <a:xfrm>
          <a:off x="0" y="0"/>
          <a:ext cx="0" cy="0"/>
          <a:chOff x="0" y="0"/>
          <a:chExt cx="0" cy="0"/>
        </a:xfrm>
      </p:grpSpPr>
      <p:sp>
        <p:nvSpPr>
          <p:cNvPr id="71" name="Google Shape;71;p10"/>
          <p:cNvSpPr txBox="1"/>
          <p:nvPr>
            <p:ph idx="1" type="body"/>
          </p:nvPr>
        </p:nvSpPr>
        <p:spPr>
          <a:xfrm>
            <a:off x="724950" y="4372551"/>
            <a:ext cx="7697400" cy="4605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300"/>
              <a:buNone/>
              <a:defRPr/>
            </a:lvl1pPr>
          </a:lstStyle>
          <a:p/>
        </p:txBody>
      </p:sp>
      <p:sp>
        <p:nvSpPr>
          <p:cNvPr id="72" name="Google Shape;72;p10"/>
          <p:cNvSpPr txBox="1"/>
          <p:nvPr>
            <p:ph idx="12" type="sldNum"/>
          </p:nvPr>
        </p:nvSpPr>
        <p:spPr>
          <a:xfrm>
            <a:off x="8536302" y="4749851"/>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id"/>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2" Type="http://schemas.openxmlformats.org/officeDocument/2006/relationships/theme" Target="../theme/theme3.xml"/><Relationship Id="rId9" Type="http://schemas.openxmlformats.org/officeDocument/2006/relationships/slideLayout" Target="../slideLayouts/slideLayout20.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1pPr>
            <a:lvl2pPr lvl="1">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2pPr>
            <a:lvl3pPr lvl="2">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3pPr>
            <a:lvl4pPr lvl="3">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4pPr>
            <a:lvl5pPr lvl="4">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5pPr>
            <a:lvl6pPr lvl="5">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6pPr>
            <a:lvl7pPr lvl="6">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7pPr>
            <a:lvl8pPr lvl="7">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8pPr>
            <a:lvl9pPr lvl="8">
              <a:spcBef>
                <a:spcPts val="0"/>
              </a:spcBef>
              <a:spcAft>
                <a:spcPts val="0"/>
              </a:spcAft>
              <a:buClr>
                <a:schemeClr val="dk2"/>
              </a:buClr>
              <a:buSzPts val="2800"/>
              <a:buFont typeface="Raleway"/>
              <a:buNone/>
              <a:defRPr b="1" sz="28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11150" lvl="0" marL="45720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a:lnSpc>
                <a:spcPct val="115000"/>
              </a:lnSpc>
              <a:spcBef>
                <a:spcPts val="0"/>
              </a:spcBef>
              <a:spcAft>
                <a:spcPts val="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 name="Google Shape;8;p1"/>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Lato"/>
                <a:ea typeface="Lato"/>
                <a:cs typeface="Lato"/>
                <a:sym typeface="Lato"/>
              </a:defRPr>
            </a:lvl1pPr>
            <a:lvl2pPr lvl="1" algn="r">
              <a:buNone/>
              <a:defRPr sz="1000">
                <a:solidFill>
                  <a:schemeClr val="accent1"/>
                </a:solidFill>
                <a:latin typeface="Lato"/>
                <a:ea typeface="Lato"/>
                <a:cs typeface="Lato"/>
                <a:sym typeface="Lato"/>
              </a:defRPr>
            </a:lvl2pPr>
            <a:lvl3pPr lvl="2" algn="r">
              <a:buNone/>
              <a:defRPr sz="1000">
                <a:solidFill>
                  <a:schemeClr val="accent1"/>
                </a:solidFill>
                <a:latin typeface="Lato"/>
                <a:ea typeface="Lato"/>
                <a:cs typeface="Lato"/>
                <a:sym typeface="Lato"/>
              </a:defRPr>
            </a:lvl3pPr>
            <a:lvl4pPr lvl="3" algn="r">
              <a:buNone/>
              <a:defRPr sz="1000">
                <a:solidFill>
                  <a:schemeClr val="accent1"/>
                </a:solidFill>
                <a:latin typeface="Lato"/>
                <a:ea typeface="Lato"/>
                <a:cs typeface="Lato"/>
                <a:sym typeface="Lato"/>
              </a:defRPr>
            </a:lvl4pPr>
            <a:lvl5pPr lvl="4" algn="r">
              <a:buNone/>
              <a:defRPr sz="1000">
                <a:solidFill>
                  <a:schemeClr val="accent1"/>
                </a:solidFill>
                <a:latin typeface="Lato"/>
                <a:ea typeface="Lato"/>
                <a:cs typeface="Lato"/>
                <a:sym typeface="Lato"/>
              </a:defRPr>
            </a:lvl5pPr>
            <a:lvl6pPr lvl="5" algn="r">
              <a:buNone/>
              <a:defRPr sz="1000">
                <a:solidFill>
                  <a:schemeClr val="accent1"/>
                </a:solidFill>
                <a:latin typeface="Lato"/>
                <a:ea typeface="Lato"/>
                <a:cs typeface="Lato"/>
                <a:sym typeface="Lato"/>
              </a:defRPr>
            </a:lvl6pPr>
            <a:lvl7pPr lvl="6" algn="r">
              <a:buNone/>
              <a:defRPr sz="1000">
                <a:solidFill>
                  <a:schemeClr val="accent1"/>
                </a:solidFill>
                <a:latin typeface="Lato"/>
                <a:ea typeface="Lato"/>
                <a:cs typeface="Lato"/>
                <a:sym typeface="Lato"/>
              </a:defRPr>
            </a:lvl7pPr>
            <a:lvl8pPr lvl="7" algn="r">
              <a:buNone/>
              <a:defRPr sz="1000">
                <a:solidFill>
                  <a:schemeClr val="accent1"/>
                </a:solidFill>
                <a:latin typeface="Lato"/>
                <a:ea typeface="Lato"/>
                <a:cs typeface="Lato"/>
                <a:sym typeface="Lato"/>
              </a:defRPr>
            </a:lvl8pPr>
            <a:lvl9pPr lvl="8"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treamline">
    <p:bg>
      <p:bgPr>
        <a:solidFill>
          <a:schemeClr val="lt1"/>
        </a:solidFill>
      </p:bgPr>
    </p:bg>
    <p:spTree>
      <p:nvGrpSpPr>
        <p:cNvPr id="82" name="Shape 82"/>
        <p:cNvGrpSpPr/>
        <p:nvPr/>
      </p:nvGrpSpPr>
      <p:grpSpPr>
        <a:xfrm>
          <a:off x="0" y="0"/>
          <a:ext cx="0" cy="0"/>
          <a:chOff x="0" y="0"/>
          <a:chExt cx="0" cy="0"/>
        </a:xfrm>
      </p:grpSpPr>
      <p:sp>
        <p:nvSpPr>
          <p:cNvPr id="83" name="Google Shape;83;p13"/>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rtl="0">
              <a:spcBef>
                <a:spcPts val="0"/>
              </a:spcBef>
              <a:spcAft>
                <a:spcPts val="0"/>
              </a:spcAft>
              <a:buSzPts val="2800"/>
              <a:buFont typeface="Raleway"/>
              <a:buNone/>
              <a:defRPr b="1" sz="2800">
                <a:latin typeface="Raleway"/>
                <a:ea typeface="Raleway"/>
                <a:cs typeface="Raleway"/>
                <a:sym typeface="Raleway"/>
              </a:defRPr>
            </a:lvl1pPr>
            <a:lvl2pPr lvl="1" rtl="0">
              <a:spcBef>
                <a:spcPts val="0"/>
              </a:spcBef>
              <a:spcAft>
                <a:spcPts val="0"/>
              </a:spcAft>
              <a:buSzPts val="2800"/>
              <a:buFont typeface="Raleway"/>
              <a:buNone/>
              <a:defRPr b="1" sz="2800">
                <a:latin typeface="Raleway"/>
                <a:ea typeface="Raleway"/>
                <a:cs typeface="Raleway"/>
                <a:sym typeface="Raleway"/>
              </a:defRPr>
            </a:lvl2pPr>
            <a:lvl3pPr lvl="2" rtl="0">
              <a:spcBef>
                <a:spcPts val="0"/>
              </a:spcBef>
              <a:spcAft>
                <a:spcPts val="0"/>
              </a:spcAft>
              <a:buSzPts val="2800"/>
              <a:buFont typeface="Raleway"/>
              <a:buNone/>
              <a:defRPr b="1" sz="2800">
                <a:latin typeface="Raleway"/>
                <a:ea typeface="Raleway"/>
                <a:cs typeface="Raleway"/>
                <a:sym typeface="Raleway"/>
              </a:defRPr>
            </a:lvl3pPr>
            <a:lvl4pPr lvl="3" rtl="0">
              <a:spcBef>
                <a:spcPts val="0"/>
              </a:spcBef>
              <a:spcAft>
                <a:spcPts val="0"/>
              </a:spcAft>
              <a:buSzPts val="2800"/>
              <a:buFont typeface="Raleway"/>
              <a:buNone/>
              <a:defRPr b="1" sz="2800">
                <a:latin typeface="Raleway"/>
                <a:ea typeface="Raleway"/>
                <a:cs typeface="Raleway"/>
                <a:sym typeface="Raleway"/>
              </a:defRPr>
            </a:lvl4pPr>
            <a:lvl5pPr lvl="4" rtl="0">
              <a:spcBef>
                <a:spcPts val="0"/>
              </a:spcBef>
              <a:spcAft>
                <a:spcPts val="0"/>
              </a:spcAft>
              <a:buSzPts val="2800"/>
              <a:buFont typeface="Raleway"/>
              <a:buNone/>
              <a:defRPr b="1" sz="2800">
                <a:latin typeface="Raleway"/>
                <a:ea typeface="Raleway"/>
                <a:cs typeface="Raleway"/>
                <a:sym typeface="Raleway"/>
              </a:defRPr>
            </a:lvl5pPr>
            <a:lvl6pPr lvl="5" rtl="0">
              <a:spcBef>
                <a:spcPts val="0"/>
              </a:spcBef>
              <a:spcAft>
                <a:spcPts val="0"/>
              </a:spcAft>
              <a:buSzPts val="2800"/>
              <a:buFont typeface="Raleway"/>
              <a:buNone/>
              <a:defRPr b="1" sz="2800">
                <a:latin typeface="Raleway"/>
                <a:ea typeface="Raleway"/>
                <a:cs typeface="Raleway"/>
                <a:sym typeface="Raleway"/>
              </a:defRPr>
            </a:lvl6pPr>
            <a:lvl7pPr lvl="6" rtl="0">
              <a:spcBef>
                <a:spcPts val="0"/>
              </a:spcBef>
              <a:spcAft>
                <a:spcPts val="0"/>
              </a:spcAft>
              <a:buSzPts val="2800"/>
              <a:buFont typeface="Raleway"/>
              <a:buNone/>
              <a:defRPr b="1" sz="2800">
                <a:latin typeface="Raleway"/>
                <a:ea typeface="Raleway"/>
                <a:cs typeface="Raleway"/>
                <a:sym typeface="Raleway"/>
              </a:defRPr>
            </a:lvl7pPr>
            <a:lvl8pPr lvl="7" rtl="0">
              <a:spcBef>
                <a:spcPts val="0"/>
              </a:spcBef>
              <a:spcAft>
                <a:spcPts val="0"/>
              </a:spcAft>
              <a:buSzPts val="2800"/>
              <a:buFont typeface="Raleway"/>
              <a:buNone/>
              <a:defRPr b="1" sz="2800">
                <a:latin typeface="Raleway"/>
                <a:ea typeface="Raleway"/>
                <a:cs typeface="Raleway"/>
                <a:sym typeface="Raleway"/>
              </a:defRPr>
            </a:lvl8pPr>
            <a:lvl9pPr lvl="8" rtl="0">
              <a:spcBef>
                <a:spcPts val="0"/>
              </a:spcBef>
              <a:spcAft>
                <a:spcPts val="0"/>
              </a:spcAft>
              <a:buSzPts val="2800"/>
              <a:buFont typeface="Raleway"/>
              <a:buNone/>
              <a:defRPr b="1" sz="2800">
                <a:latin typeface="Raleway"/>
                <a:ea typeface="Raleway"/>
                <a:cs typeface="Raleway"/>
                <a:sym typeface="Raleway"/>
              </a:defRPr>
            </a:lvl9pPr>
          </a:lstStyle>
          <a:p/>
        </p:txBody>
      </p:sp>
      <p:sp>
        <p:nvSpPr>
          <p:cNvPr id="84" name="Google Shape;84;p13"/>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rtl="0">
              <a:lnSpc>
                <a:spcPct val="115000"/>
              </a:lnSpc>
              <a:spcBef>
                <a:spcPts val="0"/>
              </a:spcBef>
              <a:spcAft>
                <a:spcPts val="0"/>
              </a:spcAft>
              <a:buClr>
                <a:schemeClr val="accent1"/>
              </a:buClr>
              <a:buSzPts val="1300"/>
              <a:buFont typeface="Lato"/>
              <a:buChar char="●"/>
              <a:defRPr sz="1300">
                <a:solidFill>
                  <a:schemeClr val="accent1"/>
                </a:solidFill>
                <a:latin typeface="Lato"/>
                <a:ea typeface="Lato"/>
                <a:cs typeface="Lato"/>
                <a:sym typeface="Lato"/>
              </a:defRPr>
            </a:lvl1pPr>
            <a:lvl2pPr indent="-298450" lvl="1" marL="914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2pPr>
            <a:lvl3pPr indent="-298450" lvl="2" marL="1371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3pPr>
            <a:lvl4pPr indent="-298450" lvl="3" marL="18288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4pPr>
            <a:lvl5pPr indent="-298450" lvl="4" marL="22860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5pPr>
            <a:lvl6pPr indent="-298450" lvl="5" marL="27432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6pPr>
            <a:lvl7pPr indent="-298450" lvl="6" marL="32004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7pPr>
            <a:lvl8pPr indent="-298450" lvl="7" marL="3657600" rtl="0">
              <a:lnSpc>
                <a:spcPct val="115000"/>
              </a:lnSpc>
              <a:spcBef>
                <a:spcPts val="1600"/>
              </a:spcBef>
              <a:spcAft>
                <a:spcPts val="0"/>
              </a:spcAft>
              <a:buClr>
                <a:schemeClr val="accent1"/>
              </a:buClr>
              <a:buSzPts val="1100"/>
              <a:buFont typeface="Lato"/>
              <a:buChar char="○"/>
              <a:defRPr sz="1100">
                <a:solidFill>
                  <a:schemeClr val="accent1"/>
                </a:solidFill>
                <a:latin typeface="Lato"/>
                <a:ea typeface="Lato"/>
                <a:cs typeface="Lato"/>
                <a:sym typeface="Lato"/>
              </a:defRPr>
            </a:lvl8pPr>
            <a:lvl9pPr indent="-298450" lvl="8" marL="4114800" rtl="0">
              <a:lnSpc>
                <a:spcPct val="115000"/>
              </a:lnSpc>
              <a:spcBef>
                <a:spcPts val="1600"/>
              </a:spcBef>
              <a:spcAft>
                <a:spcPts val="1600"/>
              </a:spcAft>
              <a:buClr>
                <a:schemeClr val="accent1"/>
              </a:buClr>
              <a:buSzPts val="1100"/>
              <a:buFont typeface="Lato"/>
              <a:buChar char="■"/>
              <a:defRPr sz="1100">
                <a:solidFill>
                  <a:schemeClr val="accent1"/>
                </a:solidFill>
                <a:latin typeface="Lato"/>
                <a:ea typeface="Lato"/>
                <a:cs typeface="Lato"/>
                <a:sym typeface="Lato"/>
              </a:defRPr>
            </a:lvl9pPr>
          </a:lstStyle>
          <a:p/>
        </p:txBody>
      </p:sp>
      <p:sp>
        <p:nvSpPr>
          <p:cNvPr id="85" name="Google Shape;85;p13"/>
          <p:cNvSpPr txBox="1"/>
          <p:nvPr>
            <p:ph idx="12" type="sldNum"/>
          </p:nvPr>
        </p:nvSpPr>
        <p:spPr>
          <a:xfrm>
            <a:off x="8536302" y="4749851"/>
            <a:ext cx="548700" cy="393600"/>
          </a:xfrm>
          <a:prstGeom prst="rect">
            <a:avLst/>
          </a:prstGeom>
          <a:noFill/>
          <a:ln>
            <a:noFill/>
          </a:ln>
        </p:spPr>
        <p:txBody>
          <a:bodyPr anchorCtr="0" anchor="ctr" bIns="91425" lIns="91425" spcFirstLastPara="1" rIns="91425" wrap="square" tIns="91425">
            <a:noAutofit/>
          </a:bodyPr>
          <a:lstStyle>
            <a:lvl1pPr lvl="0" rtl="0" algn="r">
              <a:buNone/>
              <a:defRPr sz="1000">
                <a:solidFill>
                  <a:schemeClr val="accent1"/>
                </a:solidFill>
                <a:latin typeface="Lato"/>
                <a:ea typeface="Lato"/>
                <a:cs typeface="Lato"/>
                <a:sym typeface="Lato"/>
              </a:defRPr>
            </a:lvl1pPr>
            <a:lvl2pPr lvl="1" rtl="0" algn="r">
              <a:buNone/>
              <a:defRPr sz="1000">
                <a:solidFill>
                  <a:schemeClr val="accent1"/>
                </a:solidFill>
                <a:latin typeface="Lato"/>
                <a:ea typeface="Lato"/>
                <a:cs typeface="Lato"/>
                <a:sym typeface="Lato"/>
              </a:defRPr>
            </a:lvl2pPr>
            <a:lvl3pPr lvl="2" rtl="0" algn="r">
              <a:buNone/>
              <a:defRPr sz="1000">
                <a:solidFill>
                  <a:schemeClr val="accent1"/>
                </a:solidFill>
                <a:latin typeface="Lato"/>
                <a:ea typeface="Lato"/>
                <a:cs typeface="Lato"/>
                <a:sym typeface="Lato"/>
              </a:defRPr>
            </a:lvl3pPr>
            <a:lvl4pPr lvl="3" rtl="0" algn="r">
              <a:buNone/>
              <a:defRPr sz="1000">
                <a:solidFill>
                  <a:schemeClr val="accent1"/>
                </a:solidFill>
                <a:latin typeface="Lato"/>
                <a:ea typeface="Lato"/>
                <a:cs typeface="Lato"/>
                <a:sym typeface="Lato"/>
              </a:defRPr>
            </a:lvl4pPr>
            <a:lvl5pPr lvl="4" rtl="0" algn="r">
              <a:buNone/>
              <a:defRPr sz="1000">
                <a:solidFill>
                  <a:schemeClr val="accent1"/>
                </a:solidFill>
                <a:latin typeface="Lato"/>
                <a:ea typeface="Lato"/>
                <a:cs typeface="Lato"/>
                <a:sym typeface="Lato"/>
              </a:defRPr>
            </a:lvl5pPr>
            <a:lvl6pPr lvl="5" rtl="0" algn="r">
              <a:buNone/>
              <a:defRPr sz="1000">
                <a:solidFill>
                  <a:schemeClr val="accent1"/>
                </a:solidFill>
                <a:latin typeface="Lato"/>
                <a:ea typeface="Lato"/>
                <a:cs typeface="Lato"/>
                <a:sym typeface="Lato"/>
              </a:defRPr>
            </a:lvl6pPr>
            <a:lvl7pPr lvl="6" rtl="0" algn="r">
              <a:buNone/>
              <a:defRPr sz="1000">
                <a:solidFill>
                  <a:schemeClr val="accent1"/>
                </a:solidFill>
                <a:latin typeface="Lato"/>
                <a:ea typeface="Lato"/>
                <a:cs typeface="Lato"/>
                <a:sym typeface="Lato"/>
              </a:defRPr>
            </a:lvl7pPr>
            <a:lvl8pPr lvl="7" rtl="0" algn="r">
              <a:buNone/>
              <a:defRPr sz="1000">
                <a:solidFill>
                  <a:schemeClr val="accent1"/>
                </a:solidFill>
                <a:latin typeface="Lato"/>
                <a:ea typeface="Lato"/>
                <a:cs typeface="Lato"/>
                <a:sym typeface="Lato"/>
              </a:defRPr>
            </a:lvl8pPr>
            <a:lvl9pPr lvl="8" rtl="0" algn="r">
              <a:buNone/>
              <a:defRPr sz="1000">
                <a:solidFill>
                  <a:schemeClr val="accent1"/>
                </a:solidFill>
                <a:latin typeface="Lato"/>
                <a:ea typeface="Lato"/>
                <a:cs typeface="Lato"/>
                <a:sym typeface="Lato"/>
              </a:defRPr>
            </a:lvl9pPr>
          </a:lstStyle>
          <a:p>
            <a:pPr indent="0" lvl="0" marL="0" rtl="0" algn="r">
              <a:spcBef>
                <a:spcPts val="0"/>
              </a:spcBef>
              <a:spcAft>
                <a:spcPts val="0"/>
              </a:spcAft>
              <a:buNone/>
            </a:pPr>
            <a:fld id="{00000000-1234-1234-1234-123412341234}" type="slidenum">
              <a:rPr lang="id"/>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12.png"/><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17.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2.xml"/><Relationship Id="rId3" Type="http://schemas.openxmlformats.org/officeDocument/2006/relationships/image" Target="../media/image11.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 Id="rId3" Type="http://schemas.openxmlformats.org/officeDocument/2006/relationships/image" Target="../media/image8.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 Id="rId3" Type="http://schemas.openxmlformats.org/officeDocument/2006/relationships/image" Target="../media/image9.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1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 Id="rId3" Type="http://schemas.openxmlformats.org/officeDocument/2006/relationships/image" Target="../media/image18.png"/><Relationship Id="rId4" Type="http://schemas.openxmlformats.org/officeDocument/2006/relationships/image" Target="../media/image13.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 Id="rId3" Type="http://schemas.openxmlformats.org/officeDocument/2006/relationships/image" Target="../media/image16.png"/><Relationship Id="rId4" Type="http://schemas.openxmlformats.org/officeDocument/2006/relationships/image" Target="../media/image3.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1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4.xml"/><Relationship Id="rId2" Type="http://schemas.openxmlformats.org/officeDocument/2006/relationships/notesSlide" Target="../notesSlides/notesSlide3.xml"/><Relationship Id="rId3" Type="http://schemas.openxmlformats.org/officeDocument/2006/relationships/hyperlink" Target="https://t.me/khannedy" TargetMode="External"/><Relationship Id="rId4" Type="http://schemas.openxmlformats.org/officeDocument/2006/relationships/hyperlink" Target="https://facebook.com/ProgrammerZamanNow" TargetMode="External"/><Relationship Id="rId5" Type="http://schemas.openxmlformats.org/officeDocument/2006/relationships/hyperlink" Target="https://www.instagram.com/programmerzamannow" TargetMode="External"/><Relationship Id="rId6" Type="http://schemas.openxmlformats.org/officeDocument/2006/relationships/hyperlink" Target="https://www.youtube.com/c/ProgrammerZamanNow" TargetMode="External"/><Relationship Id="rId7" Type="http://schemas.openxmlformats.org/officeDocument/2006/relationships/hyperlink" Target="https://t.me/ProgrammerZamanNow" TargetMode="Externa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 Id="rId3" Type="http://schemas.openxmlformats.org/officeDocument/2006/relationships/image" Target="../media/image2.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 Id="rId3" Type="http://schemas.openxmlformats.org/officeDocument/2006/relationships/image" Target="../media/image6.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 Id="rId3" Type="http://schemas.openxmlformats.org/officeDocument/2006/relationships/image" Target="../media/image7.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 Id="rId3" Type="http://schemas.openxmlformats.org/officeDocument/2006/relationships/image" Target="../media/image10.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hyperlink" Target="https://www.json.org/json-en.html"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hyperlink" Target="https://pkg.go.dev/encoding/json"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5"/>
          <p:cNvSpPr txBox="1"/>
          <p:nvPr>
            <p:ph type="ctrTitle"/>
          </p:nvPr>
        </p:nvSpPr>
        <p:spPr>
          <a:xfrm>
            <a:off x="729450" y="1322450"/>
            <a:ext cx="7688100" cy="16647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Go-Lang JSON</a:t>
            </a:r>
            <a:endParaRPr/>
          </a:p>
        </p:txBody>
      </p:sp>
      <p:sp>
        <p:nvSpPr>
          <p:cNvPr id="164" name="Google Shape;164;p25"/>
          <p:cNvSpPr txBox="1"/>
          <p:nvPr>
            <p:ph idx="1" type="subTitle"/>
          </p:nvPr>
        </p:nvSpPr>
        <p:spPr>
          <a:xfrm>
            <a:off x="729627" y="3172900"/>
            <a:ext cx="7688100" cy="5412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Eko Kurniawan Khannedy</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Encode JSON</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1" name="Shape 221"/>
        <p:cNvGrpSpPr/>
        <p:nvPr/>
      </p:nvGrpSpPr>
      <p:grpSpPr>
        <a:xfrm>
          <a:off x="0" y="0"/>
          <a:ext cx="0" cy="0"/>
          <a:chOff x="0" y="0"/>
          <a:chExt cx="0" cy="0"/>
        </a:xfrm>
      </p:grpSpPr>
      <p:sp>
        <p:nvSpPr>
          <p:cNvPr id="222" name="Google Shape;222;p3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Encode JSON</a:t>
            </a:r>
            <a:endParaRPr/>
          </a:p>
        </p:txBody>
      </p:sp>
      <p:sp>
        <p:nvSpPr>
          <p:cNvPr id="223" name="Google Shape;223;p3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Go-Lang telah menyediakan function untuk melakukan konversi data ke JSON, yaitu menggunakan function json.Marshal(interface{})</a:t>
            </a:r>
            <a:endParaRPr/>
          </a:p>
          <a:p>
            <a:pPr indent="-311150" lvl="0" marL="457200" rtl="0" algn="l">
              <a:spcBef>
                <a:spcPts val="0"/>
              </a:spcBef>
              <a:spcAft>
                <a:spcPts val="0"/>
              </a:spcAft>
              <a:buSzPts val="1300"/>
              <a:buChar char="●"/>
            </a:pPr>
            <a:r>
              <a:rPr lang="id"/>
              <a:t>Karena parameter nya adalah interface{}, maka kita bisa masukan tipe data apapun ke dalam function Marshal</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7" name="Shape 227"/>
        <p:cNvGrpSpPr/>
        <p:nvPr/>
      </p:nvGrpSpPr>
      <p:grpSpPr>
        <a:xfrm>
          <a:off x="0" y="0"/>
          <a:ext cx="0" cy="0"/>
          <a:chOff x="0" y="0"/>
          <a:chExt cx="0" cy="0"/>
        </a:xfrm>
      </p:grpSpPr>
      <p:sp>
        <p:nvSpPr>
          <p:cNvPr id="228" name="Google Shape;228;p3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Encode JSON</a:t>
            </a:r>
            <a:endParaRPr/>
          </a:p>
        </p:txBody>
      </p:sp>
      <p:pic>
        <p:nvPicPr>
          <p:cNvPr id="229" name="Google Shape;229;p36"/>
          <p:cNvPicPr preferRelativeResize="0"/>
          <p:nvPr/>
        </p:nvPicPr>
        <p:blipFill>
          <a:blip r:embed="rId3">
            <a:alphaModFix/>
          </a:blip>
          <a:stretch>
            <a:fillRect/>
          </a:stretch>
        </p:blipFill>
        <p:spPr>
          <a:xfrm>
            <a:off x="152400" y="2006250"/>
            <a:ext cx="3931400" cy="1957650"/>
          </a:xfrm>
          <a:prstGeom prst="rect">
            <a:avLst/>
          </a:prstGeom>
          <a:noFill/>
          <a:ln>
            <a:noFill/>
          </a:ln>
        </p:spPr>
      </p:pic>
      <p:pic>
        <p:nvPicPr>
          <p:cNvPr id="230" name="Google Shape;230;p36"/>
          <p:cNvPicPr preferRelativeResize="0"/>
          <p:nvPr/>
        </p:nvPicPr>
        <p:blipFill>
          <a:blip r:embed="rId4">
            <a:alphaModFix/>
          </a:blip>
          <a:stretch>
            <a:fillRect/>
          </a:stretch>
        </p:blipFill>
        <p:spPr>
          <a:xfrm>
            <a:off x="4181225" y="2006250"/>
            <a:ext cx="4962775" cy="175537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4" name="Shape 234"/>
        <p:cNvGrpSpPr/>
        <p:nvPr/>
      </p:nvGrpSpPr>
      <p:grpSpPr>
        <a:xfrm>
          <a:off x="0" y="0"/>
          <a:ext cx="0" cy="0"/>
          <a:chOff x="0" y="0"/>
          <a:chExt cx="0" cy="0"/>
        </a:xfrm>
      </p:grpSpPr>
      <p:sp>
        <p:nvSpPr>
          <p:cNvPr id="235" name="Google Shape;235;p3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JSON Object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3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 Object</a:t>
            </a:r>
            <a:endParaRPr/>
          </a:p>
        </p:txBody>
      </p:sp>
      <p:sp>
        <p:nvSpPr>
          <p:cNvPr id="241" name="Google Shape;241;p3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Pada materi sebelumnya kita melakukan encode data seperti string, number, boolean, dan tipe data primitif lainnya</a:t>
            </a:r>
            <a:endParaRPr/>
          </a:p>
          <a:p>
            <a:pPr indent="-311150" lvl="0" marL="457200" rtl="0" algn="l">
              <a:spcBef>
                <a:spcPts val="0"/>
              </a:spcBef>
              <a:spcAft>
                <a:spcPts val="0"/>
              </a:spcAft>
              <a:buSzPts val="1300"/>
              <a:buChar char="●"/>
            </a:pPr>
            <a:r>
              <a:rPr lang="id"/>
              <a:t>Walaupun memang bisa dilakukan, karena sesuai dengan kontrak interface{}, namun tidak sesuai dengan kontrak JSON</a:t>
            </a:r>
            <a:endParaRPr/>
          </a:p>
          <a:p>
            <a:pPr indent="-311150" lvl="0" marL="457200" rtl="0" algn="l">
              <a:spcBef>
                <a:spcPts val="0"/>
              </a:spcBef>
              <a:spcAft>
                <a:spcPts val="0"/>
              </a:spcAft>
              <a:buSzPts val="1300"/>
              <a:buChar char="●"/>
            </a:pPr>
            <a:r>
              <a:rPr lang="id"/>
              <a:t>Jika mengikuti kontrak json.org, data JSON bentuknya adalah Object dan Array</a:t>
            </a:r>
            <a:endParaRPr/>
          </a:p>
          <a:p>
            <a:pPr indent="-311150" lvl="0" marL="457200" rtl="0" algn="l">
              <a:spcBef>
                <a:spcPts val="0"/>
              </a:spcBef>
              <a:spcAft>
                <a:spcPts val="0"/>
              </a:spcAft>
              <a:buSzPts val="1300"/>
              <a:buChar char="●"/>
            </a:pPr>
            <a:r>
              <a:rPr lang="id"/>
              <a:t>Sedangkan value nya baru berupa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5" name="Shape 245"/>
        <p:cNvGrpSpPr/>
        <p:nvPr/>
      </p:nvGrpSpPr>
      <p:grpSpPr>
        <a:xfrm>
          <a:off x="0" y="0"/>
          <a:ext cx="0" cy="0"/>
          <a:chOff x="0" y="0"/>
          <a:chExt cx="0" cy="0"/>
        </a:xfrm>
      </p:grpSpPr>
      <p:sp>
        <p:nvSpPr>
          <p:cNvPr id="246" name="Google Shape;246;p3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Contoh Object JSON</a:t>
            </a:r>
            <a:endParaRPr/>
          </a:p>
        </p:txBody>
      </p:sp>
      <p:pic>
        <p:nvPicPr>
          <p:cNvPr id="247" name="Google Shape;247;p39"/>
          <p:cNvPicPr preferRelativeResize="0"/>
          <p:nvPr/>
        </p:nvPicPr>
        <p:blipFill>
          <a:blip r:embed="rId3">
            <a:alphaModFix/>
          </a:blip>
          <a:stretch>
            <a:fillRect/>
          </a:stretch>
        </p:blipFill>
        <p:spPr>
          <a:xfrm>
            <a:off x="152400" y="2006250"/>
            <a:ext cx="7410450" cy="240982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4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Struct</a:t>
            </a:r>
            <a:endParaRPr/>
          </a:p>
        </p:txBody>
      </p:sp>
      <p:sp>
        <p:nvSpPr>
          <p:cNvPr id="253" name="Google Shape;253;p40"/>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JSON Object di Go-Lang direpresentasikan dengan tipe data Struct</a:t>
            </a:r>
            <a:endParaRPr/>
          </a:p>
          <a:p>
            <a:pPr indent="-311150" lvl="0" marL="457200" rtl="0" algn="l">
              <a:spcBef>
                <a:spcPts val="0"/>
              </a:spcBef>
              <a:spcAft>
                <a:spcPts val="0"/>
              </a:spcAft>
              <a:buSzPts val="1300"/>
              <a:buChar char="●"/>
            </a:pPr>
            <a:r>
              <a:rPr lang="id"/>
              <a:t>Dimana tiap attribute di JSON Object merupakan attribute di Struct</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7" name="Shape 257"/>
        <p:cNvGrpSpPr/>
        <p:nvPr/>
      </p:nvGrpSpPr>
      <p:grpSpPr>
        <a:xfrm>
          <a:off x="0" y="0"/>
          <a:ext cx="0" cy="0"/>
          <a:chOff x="0" y="0"/>
          <a:chExt cx="0" cy="0"/>
        </a:xfrm>
      </p:grpSpPr>
      <p:sp>
        <p:nvSpPr>
          <p:cNvPr id="258" name="Google Shape;258;p4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Encode Struct ke JSON (1)</a:t>
            </a:r>
            <a:endParaRPr/>
          </a:p>
        </p:txBody>
      </p:sp>
      <p:pic>
        <p:nvPicPr>
          <p:cNvPr id="259" name="Google Shape;259;p41"/>
          <p:cNvPicPr preferRelativeResize="0"/>
          <p:nvPr/>
        </p:nvPicPr>
        <p:blipFill>
          <a:blip r:embed="rId3">
            <a:alphaModFix/>
          </a:blip>
          <a:stretch>
            <a:fillRect/>
          </a:stretch>
        </p:blipFill>
        <p:spPr>
          <a:xfrm>
            <a:off x="152400" y="2006250"/>
            <a:ext cx="5686425" cy="1895475"/>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3" name="Shape 263"/>
        <p:cNvGrpSpPr/>
        <p:nvPr/>
      </p:nvGrpSpPr>
      <p:grpSpPr>
        <a:xfrm>
          <a:off x="0" y="0"/>
          <a:ext cx="0" cy="0"/>
          <a:chOff x="0" y="0"/>
          <a:chExt cx="0" cy="0"/>
        </a:xfrm>
      </p:grpSpPr>
      <p:sp>
        <p:nvSpPr>
          <p:cNvPr id="264" name="Google Shape;264;p4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Encode Struct ke JSON (2)</a:t>
            </a:r>
            <a:endParaRPr/>
          </a:p>
        </p:txBody>
      </p:sp>
      <p:pic>
        <p:nvPicPr>
          <p:cNvPr id="265" name="Google Shape;265;p42"/>
          <p:cNvPicPr preferRelativeResize="0"/>
          <p:nvPr/>
        </p:nvPicPr>
        <p:blipFill>
          <a:blip r:embed="rId3">
            <a:alphaModFix/>
          </a:blip>
          <a:stretch>
            <a:fillRect/>
          </a:stretch>
        </p:blipFill>
        <p:spPr>
          <a:xfrm>
            <a:off x="152400" y="2006250"/>
            <a:ext cx="8524875" cy="297180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9" name="Shape 269"/>
        <p:cNvGrpSpPr/>
        <p:nvPr/>
      </p:nvGrpSpPr>
      <p:grpSpPr>
        <a:xfrm>
          <a:off x="0" y="0"/>
          <a:ext cx="0" cy="0"/>
          <a:chOff x="0" y="0"/>
          <a:chExt cx="0" cy="0"/>
        </a:xfrm>
      </p:grpSpPr>
      <p:sp>
        <p:nvSpPr>
          <p:cNvPr id="270" name="Google Shape;270;p43"/>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Decode JSON</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pic>
        <p:nvPicPr>
          <p:cNvPr id="169" name="Google Shape;169;p26"/>
          <p:cNvPicPr preferRelativeResize="0"/>
          <p:nvPr/>
        </p:nvPicPr>
        <p:blipFill rotWithShape="1">
          <a:blip r:embed="rId3">
            <a:alphaModFix/>
          </a:blip>
          <a:srcRect b="0" l="0" r="0" t="23716"/>
          <a:stretch/>
        </p:blipFill>
        <p:spPr>
          <a:xfrm>
            <a:off x="1800" y="487410"/>
            <a:ext cx="9144003" cy="4656091"/>
          </a:xfrm>
          <a:prstGeom prst="rect">
            <a:avLst/>
          </a:prstGeom>
          <a:noFill/>
          <a:ln>
            <a:noFill/>
          </a:ln>
        </p:spPr>
      </p:pic>
      <p:sp>
        <p:nvSpPr>
          <p:cNvPr id="170" name="Google Shape;170;p26"/>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solidFill>
                  <a:srgbClr val="FFFFFF"/>
                </a:solidFill>
              </a:rPr>
              <a:t>Eko Kurniawan Khannedy</a:t>
            </a:r>
            <a:endParaRPr>
              <a:solidFill>
                <a:srgbClr val="FFFFFF"/>
              </a:solidFill>
            </a:endParaRPr>
          </a:p>
        </p:txBody>
      </p:sp>
      <p:sp>
        <p:nvSpPr>
          <p:cNvPr id="171" name="Google Shape;171;p26"/>
          <p:cNvSpPr txBox="1"/>
          <p:nvPr>
            <p:ph idx="1" type="body"/>
          </p:nvPr>
        </p:nvSpPr>
        <p:spPr>
          <a:xfrm>
            <a:off x="729450" y="2078875"/>
            <a:ext cx="5366700" cy="2261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Clr>
                <a:srgbClr val="FFFFFF"/>
              </a:buClr>
              <a:buSzPts val="1800"/>
              <a:buChar char="-"/>
            </a:pPr>
            <a:r>
              <a:rPr lang="id" sz="1800">
                <a:solidFill>
                  <a:srgbClr val="FFFFFF"/>
                </a:solidFill>
              </a:rPr>
              <a:t>Technical architect at one of the biggest ecommerce company in Indonesia</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10+ years experiences</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www.programmerzamannow.com</a:t>
            </a:r>
            <a:endParaRPr sz="1800">
              <a:solidFill>
                <a:srgbClr val="FFFFFF"/>
              </a:solidFill>
            </a:endParaRPr>
          </a:p>
          <a:p>
            <a:pPr indent="-342900" lvl="0" marL="457200" rtl="0" algn="l">
              <a:spcBef>
                <a:spcPts val="0"/>
              </a:spcBef>
              <a:spcAft>
                <a:spcPts val="0"/>
              </a:spcAft>
              <a:buClr>
                <a:srgbClr val="FFFFFF"/>
              </a:buClr>
              <a:buSzPts val="1800"/>
              <a:buChar char="-"/>
            </a:pPr>
            <a:r>
              <a:rPr lang="id" sz="1800">
                <a:solidFill>
                  <a:srgbClr val="FFFFFF"/>
                </a:solidFill>
              </a:rPr>
              <a:t>youtube.com/c/ProgrammerZamanNow</a:t>
            </a:r>
            <a:endParaRPr sz="1800">
              <a:solidFill>
                <a:srgbClr val="FFFFFF"/>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4" name="Shape 274"/>
        <p:cNvGrpSpPr/>
        <p:nvPr/>
      </p:nvGrpSpPr>
      <p:grpSpPr>
        <a:xfrm>
          <a:off x="0" y="0"/>
          <a:ext cx="0" cy="0"/>
          <a:chOff x="0" y="0"/>
          <a:chExt cx="0" cy="0"/>
        </a:xfrm>
      </p:grpSpPr>
      <p:sp>
        <p:nvSpPr>
          <p:cNvPr id="275" name="Google Shape;275;p44"/>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Decode JSON</a:t>
            </a:r>
            <a:endParaRPr/>
          </a:p>
        </p:txBody>
      </p:sp>
      <p:sp>
        <p:nvSpPr>
          <p:cNvPr id="276" name="Google Shape;276;p44"/>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Sekarang kita sudah tahu bagaimana caranya melakukan encode dari tipe data di Go-Lang ke JSON</a:t>
            </a:r>
            <a:endParaRPr/>
          </a:p>
          <a:p>
            <a:pPr indent="-311150" lvl="0" marL="457200" rtl="0" algn="l">
              <a:spcBef>
                <a:spcPts val="0"/>
              </a:spcBef>
              <a:spcAft>
                <a:spcPts val="0"/>
              </a:spcAft>
              <a:buSzPts val="1300"/>
              <a:buChar char="●"/>
            </a:pPr>
            <a:r>
              <a:rPr lang="id"/>
              <a:t>Namun bagaimana jika kebalikannya?</a:t>
            </a:r>
            <a:endParaRPr/>
          </a:p>
          <a:p>
            <a:pPr indent="-311150" lvl="0" marL="457200" rtl="0" algn="l">
              <a:spcBef>
                <a:spcPts val="0"/>
              </a:spcBef>
              <a:spcAft>
                <a:spcPts val="0"/>
              </a:spcAft>
              <a:buSzPts val="1300"/>
              <a:buChar char="●"/>
            </a:pPr>
            <a:r>
              <a:rPr lang="id"/>
              <a:t>Untuk melakukan konversi dari JSON ke tipe data di Go-Lang (Decode), kita bisa menggunakan function json.Unmarshal(byte[], interface{})</a:t>
            </a:r>
            <a:endParaRPr/>
          </a:p>
          <a:p>
            <a:pPr indent="-311150" lvl="0" marL="457200" rtl="0" algn="l">
              <a:spcBef>
                <a:spcPts val="0"/>
              </a:spcBef>
              <a:spcAft>
                <a:spcPts val="0"/>
              </a:spcAft>
              <a:buSzPts val="1300"/>
              <a:buChar char="●"/>
            </a:pPr>
            <a:r>
              <a:rPr lang="id"/>
              <a:t>Dimana byte[] adalah data JSON nya, sedangkan interface{} adalah tempat menyimpan hasil konversi, biasa berupa pointer</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4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Decode JSON</a:t>
            </a:r>
            <a:endParaRPr/>
          </a:p>
        </p:txBody>
      </p:sp>
      <p:pic>
        <p:nvPicPr>
          <p:cNvPr id="282" name="Google Shape;282;p45"/>
          <p:cNvPicPr preferRelativeResize="0"/>
          <p:nvPr/>
        </p:nvPicPr>
        <p:blipFill>
          <a:blip r:embed="rId3">
            <a:alphaModFix/>
          </a:blip>
          <a:stretch>
            <a:fillRect/>
          </a:stretch>
        </p:blipFill>
        <p:spPr>
          <a:xfrm>
            <a:off x="152400" y="2006250"/>
            <a:ext cx="8839198" cy="2288191"/>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6" name="Shape 286"/>
        <p:cNvGrpSpPr/>
        <p:nvPr/>
      </p:nvGrpSpPr>
      <p:grpSpPr>
        <a:xfrm>
          <a:off x="0" y="0"/>
          <a:ext cx="0" cy="0"/>
          <a:chOff x="0" y="0"/>
          <a:chExt cx="0" cy="0"/>
        </a:xfrm>
      </p:grpSpPr>
      <p:sp>
        <p:nvSpPr>
          <p:cNvPr id="287" name="Google Shape;287;p46"/>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JSON Array</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 Array</a:t>
            </a:r>
            <a:endParaRPr/>
          </a:p>
        </p:txBody>
      </p:sp>
      <p:sp>
        <p:nvSpPr>
          <p:cNvPr id="293" name="Google Shape;293;p47"/>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Selain tipe dalam bentuk Object, biasanya dalam JSON, kita kadang menggunakan tipe data Array</a:t>
            </a:r>
            <a:endParaRPr/>
          </a:p>
          <a:p>
            <a:pPr indent="-311150" lvl="0" marL="457200" rtl="0" algn="l">
              <a:spcBef>
                <a:spcPts val="0"/>
              </a:spcBef>
              <a:spcAft>
                <a:spcPts val="0"/>
              </a:spcAft>
              <a:buSzPts val="1300"/>
              <a:buChar char="●"/>
            </a:pPr>
            <a:r>
              <a:rPr lang="id"/>
              <a:t>Array di JSON mirip dengan Array di JavaScript, dia bisa berisikan tipe data primitif, atau tipe data kompleks (Object atau Array)</a:t>
            </a:r>
            <a:endParaRPr/>
          </a:p>
          <a:p>
            <a:pPr indent="-311150" lvl="0" marL="457200" rtl="0" algn="l">
              <a:spcBef>
                <a:spcPts val="0"/>
              </a:spcBef>
              <a:spcAft>
                <a:spcPts val="0"/>
              </a:spcAft>
              <a:buSzPts val="1300"/>
              <a:buChar char="●"/>
            </a:pPr>
            <a:r>
              <a:rPr lang="id"/>
              <a:t>Di Go-Lang, JSON Array direpresentasikan dalam bentuk slice</a:t>
            </a:r>
            <a:endParaRPr/>
          </a:p>
          <a:p>
            <a:pPr indent="-311150" lvl="0" marL="457200" rtl="0" algn="l">
              <a:spcBef>
                <a:spcPts val="0"/>
              </a:spcBef>
              <a:spcAft>
                <a:spcPts val="0"/>
              </a:spcAft>
              <a:buSzPts val="1300"/>
              <a:buChar char="●"/>
            </a:pPr>
            <a:r>
              <a:rPr lang="id"/>
              <a:t>Konversi dari JSON atau ke JSON dilakukan secara otomatis oleh package json menggunakan tipe data slice</a:t>
            </a:r>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p4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Array Primitive (1)</a:t>
            </a:r>
            <a:endParaRPr/>
          </a:p>
        </p:txBody>
      </p:sp>
      <p:pic>
        <p:nvPicPr>
          <p:cNvPr id="299" name="Google Shape;299;p48"/>
          <p:cNvPicPr preferRelativeResize="0"/>
          <p:nvPr/>
        </p:nvPicPr>
        <p:blipFill>
          <a:blip r:embed="rId3">
            <a:alphaModFix/>
          </a:blip>
          <a:stretch>
            <a:fillRect/>
          </a:stretch>
        </p:blipFill>
        <p:spPr>
          <a:xfrm>
            <a:off x="152400" y="2006250"/>
            <a:ext cx="7248525" cy="2276475"/>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3" name="Shape 303"/>
        <p:cNvGrpSpPr/>
        <p:nvPr/>
      </p:nvGrpSpPr>
      <p:grpSpPr>
        <a:xfrm>
          <a:off x="0" y="0"/>
          <a:ext cx="0" cy="0"/>
          <a:chOff x="0" y="0"/>
          <a:chExt cx="0" cy="0"/>
        </a:xfrm>
      </p:grpSpPr>
      <p:sp>
        <p:nvSpPr>
          <p:cNvPr id="304" name="Google Shape;304;p4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Array Primitive (2)</a:t>
            </a:r>
            <a:endParaRPr/>
          </a:p>
        </p:txBody>
      </p:sp>
      <p:pic>
        <p:nvPicPr>
          <p:cNvPr id="305" name="Google Shape;305;p49"/>
          <p:cNvPicPr preferRelativeResize="0"/>
          <p:nvPr/>
        </p:nvPicPr>
        <p:blipFill>
          <a:blip r:embed="rId3">
            <a:alphaModFix/>
          </a:blip>
          <a:stretch>
            <a:fillRect/>
          </a:stretch>
        </p:blipFill>
        <p:spPr>
          <a:xfrm>
            <a:off x="152400" y="2006250"/>
            <a:ext cx="8839199" cy="2889738"/>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9" name="Shape 309"/>
        <p:cNvGrpSpPr/>
        <p:nvPr/>
      </p:nvGrpSpPr>
      <p:grpSpPr>
        <a:xfrm>
          <a:off x="0" y="0"/>
          <a:ext cx="0" cy="0"/>
          <a:chOff x="0" y="0"/>
          <a:chExt cx="0" cy="0"/>
        </a:xfrm>
      </p:grpSpPr>
      <p:sp>
        <p:nvSpPr>
          <p:cNvPr id="310" name="Google Shape;310;p50"/>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Array Complex (1)</a:t>
            </a:r>
            <a:endParaRPr/>
          </a:p>
        </p:txBody>
      </p:sp>
      <p:pic>
        <p:nvPicPr>
          <p:cNvPr id="311" name="Google Shape;311;p50"/>
          <p:cNvPicPr preferRelativeResize="0"/>
          <p:nvPr/>
        </p:nvPicPr>
        <p:blipFill>
          <a:blip r:embed="rId3">
            <a:alphaModFix/>
          </a:blip>
          <a:stretch>
            <a:fillRect/>
          </a:stretch>
        </p:blipFill>
        <p:spPr>
          <a:xfrm>
            <a:off x="152400" y="2006250"/>
            <a:ext cx="3152775" cy="1971675"/>
          </a:xfrm>
          <a:prstGeom prst="rect">
            <a:avLst/>
          </a:prstGeom>
          <a:noFill/>
          <a:ln>
            <a:noFill/>
          </a:ln>
        </p:spPr>
      </p:pic>
      <p:pic>
        <p:nvPicPr>
          <p:cNvPr id="312" name="Google Shape;312;p50"/>
          <p:cNvPicPr preferRelativeResize="0"/>
          <p:nvPr/>
        </p:nvPicPr>
        <p:blipFill>
          <a:blip r:embed="rId4">
            <a:alphaModFix/>
          </a:blip>
          <a:stretch>
            <a:fillRect/>
          </a:stretch>
        </p:blipFill>
        <p:spPr>
          <a:xfrm>
            <a:off x="3457575" y="2006250"/>
            <a:ext cx="3419475" cy="248602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5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Array Complex (2)</a:t>
            </a:r>
            <a:endParaRPr/>
          </a:p>
        </p:txBody>
      </p:sp>
      <p:pic>
        <p:nvPicPr>
          <p:cNvPr id="318" name="Google Shape;318;p51"/>
          <p:cNvPicPr preferRelativeResize="0"/>
          <p:nvPr/>
        </p:nvPicPr>
        <p:blipFill>
          <a:blip r:embed="rId3">
            <a:alphaModFix/>
          </a:blip>
          <a:stretch>
            <a:fillRect/>
          </a:stretch>
        </p:blipFill>
        <p:spPr>
          <a:xfrm>
            <a:off x="152400" y="2006250"/>
            <a:ext cx="3087579" cy="2984850"/>
          </a:xfrm>
          <a:prstGeom prst="rect">
            <a:avLst/>
          </a:prstGeom>
          <a:noFill/>
          <a:ln>
            <a:noFill/>
          </a:ln>
        </p:spPr>
      </p:pic>
      <p:pic>
        <p:nvPicPr>
          <p:cNvPr id="319" name="Google Shape;319;p51"/>
          <p:cNvPicPr preferRelativeResize="0"/>
          <p:nvPr/>
        </p:nvPicPr>
        <p:blipFill>
          <a:blip r:embed="rId4">
            <a:alphaModFix/>
          </a:blip>
          <a:stretch>
            <a:fillRect/>
          </a:stretch>
        </p:blipFill>
        <p:spPr>
          <a:xfrm>
            <a:off x="3392379" y="2006250"/>
            <a:ext cx="5219700" cy="1038225"/>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3" name="Shape 323"/>
        <p:cNvGrpSpPr/>
        <p:nvPr/>
      </p:nvGrpSpPr>
      <p:grpSpPr>
        <a:xfrm>
          <a:off x="0" y="0"/>
          <a:ext cx="0" cy="0"/>
          <a:chOff x="0" y="0"/>
          <a:chExt cx="0" cy="0"/>
        </a:xfrm>
      </p:grpSpPr>
      <p:sp>
        <p:nvSpPr>
          <p:cNvPr id="324" name="Google Shape;324;p5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Decode JSON Array</a:t>
            </a:r>
            <a:endParaRPr/>
          </a:p>
        </p:txBody>
      </p:sp>
      <p:sp>
        <p:nvSpPr>
          <p:cNvPr id="325" name="Google Shape;325;p5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Selain menggunakan Array pada attribute di Object</a:t>
            </a:r>
            <a:endParaRPr/>
          </a:p>
          <a:p>
            <a:pPr indent="-311150" lvl="0" marL="457200" rtl="0" algn="l">
              <a:spcBef>
                <a:spcPts val="0"/>
              </a:spcBef>
              <a:spcAft>
                <a:spcPts val="0"/>
              </a:spcAft>
              <a:buSzPts val="1300"/>
              <a:buChar char="●"/>
            </a:pPr>
            <a:r>
              <a:rPr lang="id"/>
              <a:t>Kita juga bisa melakukan encode atau decode langsung JSON Array nya</a:t>
            </a:r>
            <a:endParaRPr/>
          </a:p>
          <a:p>
            <a:pPr indent="-311150" lvl="0" marL="457200" rtl="0" algn="l">
              <a:spcBef>
                <a:spcPts val="0"/>
              </a:spcBef>
              <a:spcAft>
                <a:spcPts val="0"/>
              </a:spcAft>
              <a:buSzPts val="1300"/>
              <a:buChar char="●"/>
            </a:pPr>
            <a:r>
              <a:rPr lang="id"/>
              <a:t>Encode dan Decode JSON Array bisa menggunakan tipe data Slice</a:t>
            </a:r>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p5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Decode JSON Array</a:t>
            </a:r>
            <a:endParaRPr/>
          </a:p>
        </p:txBody>
      </p:sp>
      <p:pic>
        <p:nvPicPr>
          <p:cNvPr id="331" name="Google Shape;331;p53"/>
          <p:cNvPicPr preferRelativeResize="0"/>
          <p:nvPr/>
        </p:nvPicPr>
        <p:blipFill>
          <a:blip r:embed="rId3">
            <a:alphaModFix/>
          </a:blip>
          <a:stretch>
            <a:fillRect/>
          </a:stretch>
        </p:blipFill>
        <p:spPr>
          <a:xfrm>
            <a:off x="152400" y="2006250"/>
            <a:ext cx="8839202" cy="2439233"/>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5" name="Shape 175"/>
        <p:cNvGrpSpPr/>
        <p:nvPr/>
      </p:nvGrpSpPr>
      <p:grpSpPr>
        <a:xfrm>
          <a:off x="0" y="0"/>
          <a:ext cx="0" cy="0"/>
          <a:chOff x="0" y="0"/>
          <a:chExt cx="0" cy="0"/>
        </a:xfrm>
      </p:grpSpPr>
      <p:sp>
        <p:nvSpPr>
          <p:cNvPr id="176" name="Google Shape;176;p27"/>
          <p:cNvSpPr txBox="1"/>
          <p:nvPr>
            <p:ph type="title"/>
          </p:nvPr>
        </p:nvSpPr>
        <p:spPr>
          <a:xfrm>
            <a:off x="729450" y="1318650"/>
            <a:ext cx="7688700" cy="53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id"/>
              <a:t>Eko Kurniawan Khannedy</a:t>
            </a:r>
            <a:endParaRPr/>
          </a:p>
        </p:txBody>
      </p:sp>
      <p:sp>
        <p:nvSpPr>
          <p:cNvPr id="177" name="Google Shape;177;p27"/>
          <p:cNvSpPr txBox="1"/>
          <p:nvPr>
            <p:ph idx="1" type="body"/>
          </p:nvPr>
        </p:nvSpPr>
        <p:spPr>
          <a:xfrm>
            <a:off x="729450" y="2078875"/>
            <a:ext cx="7688700" cy="22611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Char char="●"/>
            </a:pPr>
            <a:r>
              <a:rPr lang="id"/>
              <a:t>Telegram : </a:t>
            </a:r>
            <a:r>
              <a:rPr lang="id" u="sng">
                <a:solidFill>
                  <a:schemeClr val="hlink"/>
                </a:solidFill>
                <a:hlinkClick r:id="rId3"/>
              </a:rPr>
              <a:t>@khannedy</a:t>
            </a:r>
            <a:endParaRPr/>
          </a:p>
          <a:p>
            <a:pPr indent="-311150" lvl="0" marL="457200" rtl="0" algn="l">
              <a:spcBef>
                <a:spcPts val="0"/>
              </a:spcBef>
              <a:spcAft>
                <a:spcPts val="0"/>
              </a:spcAft>
              <a:buSzPts val="1300"/>
              <a:buChar char="●"/>
            </a:pPr>
            <a:r>
              <a:rPr lang="id"/>
              <a:t>Facebook : </a:t>
            </a:r>
            <a:r>
              <a:rPr lang="id" u="sng">
                <a:solidFill>
                  <a:schemeClr val="hlink"/>
                </a:solidFill>
                <a:hlinkClick r:id="rId4"/>
              </a:rPr>
              <a:t>fb.com/ProgrammerZamanNow</a:t>
            </a:r>
            <a:endParaRPr/>
          </a:p>
          <a:p>
            <a:pPr indent="-311150" lvl="0" marL="457200" rtl="0" algn="l">
              <a:spcBef>
                <a:spcPts val="0"/>
              </a:spcBef>
              <a:spcAft>
                <a:spcPts val="0"/>
              </a:spcAft>
              <a:buSzPts val="1300"/>
              <a:buChar char="●"/>
            </a:pPr>
            <a:r>
              <a:rPr lang="id"/>
              <a:t>Instagram : </a:t>
            </a:r>
            <a:r>
              <a:rPr lang="id" u="sng">
                <a:solidFill>
                  <a:schemeClr val="hlink"/>
                </a:solidFill>
                <a:hlinkClick r:id="rId5"/>
              </a:rPr>
              <a:t>instagram.com/programmerzamannow</a:t>
            </a:r>
            <a:endParaRPr/>
          </a:p>
          <a:p>
            <a:pPr indent="-311150" lvl="0" marL="457200" rtl="0" algn="l">
              <a:spcBef>
                <a:spcPts val="0"/>
              </a:spcBef>
              <a:spcAft>
                <a:spcPts val="0"/>
              </a:spcAft>
              <a:buSzPts val="1300"/>
              <a:buChar char="●"/>
            </a:pPr>
            <a:r>
              <a:rPr lang="id"/>
              <a:t>Youtube : </a:t>
            </a:r>
            <a:r>
              <a:rPr lang="id" u="sng">
                <a:solidFill>
                  <a:schemeClr val="hlink"/>
                </a:solidFill>
                <a:hlinkClick r:id="rId6"/>
              </a:rPr>
              <a:t>youtube.com/c/ProgrammerZamanNow</a:t>
            </a:r>
            <a:endParaRPr/>
          </a:p>
          <a:p>
            <a:pPr indent="-311150" lvl="0" marL="457200" rtl="0" algn="l">
              <a:spcBef>
                <a:spcPts val="0"/>
              </a:spcBef>
              <a:spcAft>
                <a:spcPts val="0"/>
              </a:spcAft>
              <a:buSzPts val="1300"/>
              <a:buChar char="●"/>
            </a:pPr>
            <a:r>
              <a:rPr lang="id"/>
              <a:t>Telegram Channel : </a:t>
            </a:r>
            <a:r>
              <a:rPr lang="id" u="sng">
                <a:solidFill>
                  <a:schemeClr val="hlink"/>
                </a:solidFill>
                <a:hlinkClick r:id="rId7"/>
              </a:rPr>
              <a:t>t.me/ProgrammerZamanNow</a:t>
            </a:r>
            <a:endParaRPr/>
          </a:p>
          <a:p>
            <a:pPr indent="-311150" lvl="0" marL="457200" rtl="0" algn="l">
              <a:spcBef>
                <a:spcPts val="0"/>
              </a:spcBef>
              <a:spcAft>
                <a:spcPts val="0"/>
              </a:spcAft>
              <a:buSzPts val="1300"/>
              <a:buChar char="●"/>
            </a:pPr>
            <a:r>
              <a:rPr lang="id"/>
              <a:t>Email : echo.khannedy@gmail.com</a:t>
            </a:r>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5" name="Shape 335"/>
        <p:cNvGrpSpPr/>
        <p:nvPr/>
      </p:nvGrpSpPr>
      <p:grpSpPr>
        <a:xfrm>
          <a:off x="0" y="0"/>
          <a:ext cx="0" cy="0"/>
          <a:chOff x="0" y="0"/>
          <a:chExt cx="0" cy="0"/>
        </a:xfrm>
      </p:grpSpPr>
      <p:sp>
        <p:nvSpPr>
          <p:cNvPr id="336" name="Google Shape;336;p5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JSON Tag</a:t>
            </a:r>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0" name="Shape 340"/>
        <p:cNvGrpSpPr/>
        <p:nvPr/>
      </p:nvGrpSpPr>
      <p:grpSpPr>
        <a:xfrm>
          <a:off x="0" y="0"/>
          <a:ext cx="0" cy="0"/>
          <a:chOff x="0" y="0"/>
          <a:chExt cx="0" cy="0"/>
        </a:xfrm>
      </p:grpSpPr>
      <p:sp>
        <p:nvSpPr>
          <p:cNvPr id="341" name="Google Shape;341;p5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 Tag</a:t>
            </a:r>
            <a:endParaRPr/>
          </a:p>
        </p:txBody>
      </p:sp>
      <p:sp>
        <p:nvSpPr>
          <p:cNvPr id="342" name="Google Shape;342;p5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Secara default atribut yang terdapat di Struct dan JSON akan di mapping sesuai dengan nama atribut  yang sama (case sensitive)</a:t>
            </a:r>
            <a:endParaRPr/>
          </a:p>
          <a:p>
            <a:pPr indent="-311150" lvl="0" marL="457200" rtl="0" algn="l">
              <a:spcBef>
                <a:spcPts val="0"/>
              </a:spcBef>
              <a:spcAft>
                <a:spcPts val="0"/>
              </a:spcAft>
              <a:buSzPts val="1300"/>
              <a:buChar char="●"/>
            </a:pPr>
            <a:r>
              <a:rPr lang="id"/>
              <a:t>Kadang ada style yang berbeda antara penamaan atribute di Struct dan di JSON, misal di JSON kita ingin menggunakan snake_case, tapi di Struct, kita ingin menggunakan PascalCase</a:t>
            </a:r>
            <a:endParaRPr/>
          </a:p>
          <a:p>
            <a:pPr indent="-311150" lvl="0" marL="457200" rtl="0" algn="l">
              <a:spcBef>
                <a:spcPts val="0"/>
              </a:spcBef>
              <a:spcAft>
                <a:spcPts val="0"/>
              </a:spcAft>
              <a:buSzPts val="1300"/>
              <a:buChar char="●"/>
            </a:pPr>
            <a:r>
              <a:rPr lang="id"/>
              <a:t>Untungnya, package json mendukun Tag Reflection</a:t>
            </a:r>
            <a:endParaRPr/>
          </a:p>
          <a:p>
            <a:pPr indent="-311150" lvl="0" marL="457200" rtl="0" algn="l">
              <a:spcBef>
                <a:spcPts val="0"/>
              </a:spcBef>
              <a:spcAft>
                <a:spcPts val="0"/>
              </a:spcAft>
              <a:buSzPts val="1300"/>
              <a:buChar char="●"/>
            </a:pPr>
            <a:r>
              <a:rPr lang="id"/>
              <a:t>Kita bisa menambahkan tag reflection dengan nama json, lalu diikuti dengan atribut yang kita inginkan ketika konversi dari atau ke JSON</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JSON Tag</a:t>
            </a:r>
            <a:endParaRPr/>
          </a:p>
        </p:txBody>
      </p:sp>
      <p:pic>
        <p:nvPicPr>
          <p:cNvPr id="348" name="Google Shape;348;p56"/>
          <p:cNvPicPr preferRelativeResize="0"/>
          <p:nvPr/>
        </p:nvPicPr>
        <p:blipFill>
          <a:blip r:embed="rId3">
            <a:alphaModFix/>
          </a:blip>
          <a:stretch>
            <a:fillRect/>
          </a:stretch>
        </p:blipFill>
        <p:spPr>
          <a:xfrm>
            <a:off x="152400" y="2006250"/>
            <a:ext cx="8543925" cy="23241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sp>
        <p:nvSpPr>
          <p:cNvPr id="353" name="Google Shape;353;p57"/>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Map</a:t>
            </a:r>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7" name="Shape 357"/>
        <p:cNvGrpSpPr/>
        <p:nvPr/>
      </p:nvGrpSpPr>
      <p:grpSpPr>
        <a:xfrm>
          <a:off x="0" y="0"/>
          <a:ext cx="0" cy="0"/>
          <a:chOff x="0" y="0"/>
          <a:chExt cx="0" cy="0"/>
        </a:xfrm>
      </p:grpSpPr>
      <p:sp>
        <p:nvSpPr>
          <p:cNvPr id="358" name="Google Shape;358;p5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Map</a:t>
            </a:r>
            <a:endParaRPr/>
          </a:p>
        </p:txBody>
      </p:sp>
      <p:sp>
        <p:nvSpPr>
          <p:cNvPr id="359" name="Google Shape;359;p5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Saat menggunakan JSON, kadang mungkin kita menemukan kasus data JSON nya dynamic</a:t>
            </a:r>
            <a:endParaRPr/>
          </a:p>
          <a:p>
            <a:pPr indent="-311150" lvl="0" marL="457200" rtl="0" algn="l">
              <a:spcBef>
                <a:spcPts val="0"/>
              </a:spcBef>
              <a:spcAft>
                <a:spcPts val="0"/>
              </a:spcAft>
              <a:buSzPts val="1300"/>
              <a:buChar char="●"/>
            </a:pPr>
            <a:r>
              <a:rPr lang="id"/>
              <a:t>Artinya atribut nya tidak menentu, bisa bertambah, bisa berkurang, dan tidak tetap</a:t>
            </a:r>
            <a:endParaRPr/>
          </a:p>
          <a:p>
            <a:pPr indent="-311150" lvl="0" marL="457200" rtl="0" algn="l">
              <a:spcBef>
                <a:spcPts val="0"/>
              </a:spcBef>
              <a:spcAft>
                <a:spcPts val="0"/>
              </a:spcAft>
              <a:buSzPts val="1300"/>
              <a:buChar char="●"/>
            </a:pPr>
            <a:r>
              <a:rPr lang="id"/>
              <a:t>Pada kasus seperti itu, menggunakan Struct akan menyulitkan, karena pada Struct, kita harus menentukan semua atribut nya</a:t>
            </a:r>
            <a:endParaRPr/>
          </a:p>
          <a:p>
            <a:pPr indent="-311150" lvl="0" marL="457200" rtl="0" algn="l">
              <a:spcBef>
                <a:spcPts val="0"/>
              </a:spcBef>
              <a:spcAft>
                <a:spcPts val="0"/>
              </a:spcAft>
              <a:buSzPts val="1300"/>
              <a:buChar char="●"/>
            </a:pPr>
            <a:r>
              <a:rPr lang="id"/>
              <a:t>Untuk kasus seperti ini, kita bisa menggunakan tipe data map[string]interface{}</a:t>
            </a:r>
            <a:endParaRPr/>
          </a:p>
          <a:p>
            <a:pPr indent="-311150" lvl="0" marL="457200" rtl="0" algn="l">
              <a:spcBef>
                <a:spcPts val="0"/>
              </a:spcBef>
              <a:spcAft>
                <a:spcPts val="0"/>
              </a:spcAft>
              <a:buSzPts val="1300"/>
              <a:buChar char="●"/>
            </a:pPr>
            <a:r>
              <a:rPr lang="id"/>
              <a:t>Secara otomatis, atribut akan menjadi key di map, dan value menjadi value di map</a:t>
            </a:r>
            <a:endParaRPr/>
          </a:p>
          <a:p>
            <a:pPr indent="-311150" lvl="0" marL="457200" rtl="0" algn="l">
              <a:spcBef>
                <a:spcPts val="0"/>
              </a:spcBef>
              <a:spcAft>
                <a:spcPts val="0"/>
              </a:spcAft>
              <a:buSzPts val="1300"/>
              <a:buChar char="●"/>
            </a:pPr>
            <a:r>
              <a:rPr lang="id"/>
              <a:t>Namun karena value berupa interface{}, maka kita harus lakukan konversi secara manual jika ingin mengambil value nya</a:t>
            </a:r>
            <a:endParaRPr/>
          </a:p>
          <a:p>
            <a:pPr indent="-311150" lvl="0" marL="457200" rtl="0" algn="l">
              <a:spcBef>
                <a:spcPts val="0"/>
              </a:spcBef>
              <a:spcAft>
                <a:spcPts val="0"/>
              </a:spcAft>
              <a:buSzPts val="1300"/>
              <a:buChar char="●"/>
            </a:pPr>
            <a:r>
              <a:rPr lang="id"/>
              <a:t>Dan tipe data Map tidak mendukung JSON Tag lagi</a:t>
            </a:r>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3" name="Shape 363"/>
        <p:cNvGrpSpPr/>
        <p:nvPr/>
      </p:nvGrpSpPr>
      <p:grpSpPr>
        <a:xfrm>
          <a:off x="0" y="0"/>
          <a:ext cx="0" cy="0"/>
          <a:chOff x="0" y="0"/>
          <a:chExt cx="0" cy="0"/>
        </a:xfrm>
      </p:grpSpPr>
      <p:sp>
        <p:nvSpPr>
          <p:cNvPr id="364" name="Google Shape;364;p5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Map</a:t>
            </a:r>
            <a:endParaRPr/>
          </a:p>
        </p:txBody>
      </p:sp>
      <p:pic>
        <p:nvPicPr>
          <p:cNvPr id="365" name="Google Shape;365;p59"/>
          <p:cNvPicPr preferRelativeResize="0"/>
          <p:nvPr/>
        </p:nvPicPr>
        <p:blipFill>
          <a:blip r:embed="rId3">
            <a:alphaModFix/>
          </a:blip>
          <a:stretch>
            <a:fillRect/>
          </a:stretch>
        </p:blipFill>
        <p:spPr>
          <a:xfrm>
            <a:off x="152400" y="2006250"/>
            <a:ext cx="8149371" cy="298485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p6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Streaming Decoder</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6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Streaming Decoder</a:t>
            </a:r>
            <a:endParaRPr/>
          </a:p>
        </p:txBody>
      </p:sp>
      <p:sp>
        <p:nvSpPr>
          <p:cNvPr id="376" name="Google Shape;376;p6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Sebelumnya kita belajar package json dengan melakukan konversi data JSON yang sudah dalam bentuk variable dan data string atau []byte</a:t>
            </a:r>
            <a:endParaRPr/>
          </a:p>
          <a:p>
            <a:pPr indent="-311150" lvl="0" marL="457200" rtl="0" algn="l">
              <a:spcBef>
                <a:spcPts val="0"/>
              </a:spcBef>
              <a:spcAft>
                <a:spcPts val="0"/>
              </a:spcAft>
              <a:buSzPts val="1300"/>
              <a:buChar char="●"/>
            </a:pPr>
            <a:r>
              <a:rPr lang="id"/>
              <a:t>Pada kenyataanya, kadang data JSON nya berasal dari Input berupa io.Reader (File, Network, Request Body)</a:t>
            </a:r>
            <a:endParaRPr/>
          </a:p>
          <a:p>
            <a:pPr indent="-311150" lvl="0" marL="457200" rtl="0" algn="l">
              <a:spcBef>
                <a:spcPts val="0"/>
              </a:spcBef>
              <a:spcAft>
                <a:spcPts val="0"/>
              </a:spcAft>
              <a:buSzPts val="1300"/>
              <a:buChar char="●"/>
            </a:pPr>
            <a:r>
              <a:rPr lang="id"/>
              <a:t>Kita bisa saja membaca semua datanya terlebih dahulu, lalu simpan di variable, baru lakukan konversi dari JSON, namun hal ini sebenarnya tidak perlu dilakukan, karena package json memiliki fitur untuk membaca data dari Stream</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6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json.Decoder</a:t>
            </a:r>
            <a:endParaRPr/>
          </a:p>
        </p:txBody>
      </p:sp>
      <p:sp>
        <p:nvSpPr>
          <p:cNvPr id="382" name="Google Shape;382;p62"/>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Untuk membuat json Decoder, kita bisa menggunakan function json.NewDecoder(reader)</a:t>
            </a:r>
            <a:endParaRPr/>
          </a:p>
          <a:p>
            <a:pPr indent="-311150" lvl="0" marL="457200" rtl="0" algn="l">
              <a:spcBef>
                <a:spcPts val="0"/>
              </a:spcBef>
              <a:spcAft>
                <a:spcPts val="0"/>
              </a:spcAft>
              <a:buSzPts val="1300"/>
              <a:buChar char="●"/>
            </a:pPr>
            <a:r>
              <a:rPr lang="id"/>
              <a:t>Selanjutnya untuk membaca isi input reader dan konversikan secara langsung ke data di Go-Lang, cukup gunakan function Decode(interface{})</a:t>
            </a:r>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6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Streaming Decoder</a:t>
            </a:r>
            <a:endParaRPr/>
          </a:p>
        </p:txBody>
      </p:sp>
      <p:pic>
        <p:nvPicPr>
          <p:cNvPr id="388" name="Google Shape;388;p63"/>
          <p:cNvPicPr preferRelativeResize="0"/>
          <p:nvPr/>
        </p:nvPicPr>
        <p:blipFill>
          <a:blip r:embed="rId3">
            <a:alphaModFix/>
          </a:blip>
          <a:stretch>
            <a:fillRect/>
          </a:stretch>
        </p:blipFill>
        <p:spPr>
          <a:xfrm>
            <a:off x="152400" y="2006250"/>
            <a:ext cx="7410450" cy="261937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1" name="Shape 181"/>
        <p:cNvGrpSpPr/>
        <p:nvPr/>
      </p:nvGrpSpPr>
      <p:grpSpPr>
        <a:xfrm>
          <a:off x="0" y="0"/>
          <a:ext cx="0" cy="0"/>
          <a:chOff x="0" y="0"/>
          <a:chExt cx="0" cy="0"/>
        </a:xfrm>
      </p:grpSpPr>
      <p:sp>
        <p:nvSpPr>
          <p:cNvPr id="182" name="Google Shape;182;p28"/>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Sebelum Belajar</a:t>
            </a:r>
            <a:endParaRPr/>
          </a:p>
        </p:txBody>
      </p:sp>
      <p:sp>
        <p:nvSpPr>
          <p:cNvPr id="183" name="Google Shape;183;p28"/>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Go-Lang Dasar</a:t>
            </a:r>
            <a:endParaRPr/>
          </a:p>
          <a:p>
            <a:pPr indent="-311150" lvl="0" marL="457200" rtl="0" algn="l">
              <a:spcBef>
                <a:spcPts val="0"/>
              </a:spcBef>
              <a:spcAft>
                <a:spcPts val="0"/>
              </a:spcAft>
              <a:buSzPts val="1300"/>
              <a:buChar char="●"/>
            </a:pPr>
            <a:r>
              <a:rPr lang="id"/>
              <a:t>Go-Lang Modules</a:t>
            </a:r>
            <a:endParaRPr/>
          </a:p>
          <a:p>
            <a:pPr indent="-311150" lvl="0" marL="457200" rtl="0" algn="l">
              <a:spcBef>
                <a:spcPts val="0"/>
              </a:spcBef>
              <a:spcAft>
                <a:spcPts val="0"/>
              </a:spcAft>
              <a:buSzPts val="1300"/>
              <a:buChar char="●"/>
            </a:pPr>
            <a:r>
              <a:rPr lang="id"/>
              <a:t>Go-Lang Unit Test</a:t>
            </a:r>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2" name="Shape 392"/>
        <p:cNvGrpSpPr/>
        <p:nvPr/>
      </p:nvGrpSpPr>
      <p:grpSpPr>
        <a:xfrm>
          <a:off x="0" y="0"/>
          <a:ext cx="0" cy="0"/>
          <a:chOff x="0" y="0"/>
          <a:chExt cx="0" cy="0"/>
        </a:xfrm>
      </p:grpSpPr>
      <p:sp>
        <p:nvSpPr>
          <p:cNvPr id="393" name="Google Shape;393;p64"/>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Streaming Encoder</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5"/>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Streaming Encoder</a:t>
            </a:r>
            <a:endParaRPr/>
          </a:p>
        </p:txBody>
      </p:sp>
      <p:sp>
        <p:nvSpPr>
          <p:cNvPr id="399" name="Google Shape;399;p65"/>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Selain decoder, package json juga mendukung membuat Encoder yang bisa digunakan untuk menulis langsung JSON nya ke io.Writer</a:t>
            </a:r>
            <a:endParaRPr/>
          </a:p>
          <a:p>
            <a:pPr indent="-311150" lvl="0" marL="457200" rtl="0" algn="l">
              <a:spcBef>
                <a:spcPts val="0"/>
              </a:spcBef>
              <a:spcAft>
                <a:spcPts val="0"/>
              </a:spcAft>
              <a:buSzPts val="1300"/>
              <a:buChar char="●"/>
            </a:pPr>
            <a:r>
              <a:rPr lang="id"/>
              <a:t>Dengan begitu, kita tidak perlu menyimpan JSON datanya terlebih dahulu ke dalam variable string atau []byte, kita bisa langsung tulis ke io.Writer</a:t>
            </a:r>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3" name="Shape 403"/>
        <p:cNvGrpSpPr/>
        <p:nvPr/>
      </p:nvGrpSpPr>
      <p:grpSpPr>
        <a:xfrm>
          <a:off x="0" y="0"/>
          <a:ext cx="0" cy="0"/>
          <a:chOff x="0" y="0"/>
          <a:chExt cx="0" cy="0"/>
        </a:xfrm>
      </p:grpSpPr>
      <p:sp>
        <p:nvSpPr>
          <p:cNvPr id="404" name="Google Shape;404;p66"/>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json.Encoder</a:t>
            </a:r>
            <a:endParaRPr/>
          </a:p>
        </p:txBody>
      </p:sp>
      <p:sp>
        <p:nvSpPr>
          <p:cNvPr id="405" name="Google Shape;405;p66"/>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Untuk membuat Encoder, kita bisa menggunakan function json.NewEncoder(writer)</a:t>
            </a:r>
            <a:endParaRPr/>
          </a:p>
          <a:p>
            <a:pPr indent="-311150" lvl="0" marL="457200" rtl="0" algn="l">
              <a:spcBef>
                <a:spcPts val="0"/>
              </a:spcBef>
              <a:spcAft>
                <a:spcPts val="0"/>
              </a:spcAft>
              <a:buSzPts val="1300"/>
              <a:buChar char="●"/>
            </a:pPr>
            <a:r>
              <a:rPr lang="id"/>
              <a:t>Dan untuk menulis data sebagai JSON langsung ke writer, kita bisa gunakan function Encode(interface{})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p67"/>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Streaming Encoder</a:t>
            </a:r>
            <a:endParaRPr/>
          </a:p>
        </p:txBody>
      </p:sp>
      <p:pic>
        <p:nvPicPr>
          <p:cNvPr id="411" name="Google Shape;411;p67"/>
          <p:cNvPicPr preferRelativeResize="0"/>
          <p:nvPr/>
        </p:nvPicPr>
        <p:blipFill>
          <a:blip r:embed="rId3">
            <a:alphaModFix/>
          </a:blip>
          <a:stretch>
            <a:fillRect/>
          </a:stretch>
        </p:blipFill>
        <p:spPr>
          <a:xfrm>
            <a:off x="152400" y="2006250"/>
            <a:ext cx="7411991" cy="2984850"/>
          </a:xfrm>
          <a:prstGeom prst="rect">
            <a:avLst/>
          </a:prstGeom>
          <a:noFill/>
          <a:ln>
            <a:noFill/>
          </a:ln>
        </p:spPr>
      </p:pic>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68"/>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Materi Selanjutnya</a:t>
            </a:r>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6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Materi Selanjutnya</a:t>
            </a:r>
            <a:endParaRPr/>
          </a:p>
        </p:txBody>
      </p:sp>
      <p:sp>
        <p:nvSpPr>
          <p:cNvPr id="422" name="Google Shape;422;p6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Go-Lang RESTful API</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9"/>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Agenda</a:t>
            </a:r>
            <a:endParaRPr/>
          </a:p>
        </p:txBody>
      </p:sp>
      <p:sp>
        <p:nvSpPr>
          <p:cNvPr id="189" name="Google Shape;189;p29"/>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Pengenalan </a:t>
            </a:r>
            <a:r>
              <a:rPr lang="id"/>
              <a:t>Package json</a:t>
            </a:r>
            <a:endParaRPr/>
          </a:p>
          <a:p>
            <a:pPr indent="-311150" lvl="0" marL="457200" rtl="0" algn="l">
              <a:spcBef>
                <a:spcPts val="0"/>
              </a:spcBef>
              <a:spcAft>
                <a:spcPts val="0"/>
              </a:spcAft>
              <a:buSzPts val="1300"/>
              <a:buChar char="●"/>
            </a:pPr>
            <a:r>
              <a:rPr lang="id"/>
              <a:t>Encode dan Decode JSON</a:t>
            </a:r>
            <a:endParaRPr/>
          </a:p>
          <a:p>
            <a:pPr indent="-311150" lvl="0" marL="457200" rtl="0" algn="l">
              <a:spcBef>
                <a:spcPts val="0"/>
              </a:spcBef>
              <a:spcAft>
                <a:spcPts val="0"/>
              </a:spcAft>
              <a:buSzPts val="1300"/>
              <a:buChar char="●"/>
            </a:pPr>
            <a:r>
              <a:rPr lang="id"/>
              <a:t>Stream Encoder dan Decoder</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0"/>
          <p:cNvSpPr txBox="1"/>
          <p:nvPr>
            <p:ph type="title"/>
          </p:nvPr>
        </p:nvSpPr>
        <p:spPr>
          <a:xfrm>
            <a:off x="729450" y="1322450"/>
            <a:ext cx="7688400" cy="15186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id"/>
              <a:t>Pengenalan Package json</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31"/>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Pengenalan JSON</a:t>
            </a:r>
            <a:endParaRPr/>
          </a:p>
        </p:txBody>
      </p:sp>
      <p:sp>
        <p:nvSpPr>
          <p:cNvPr id="200" name="Google Shape;200;p31"/>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JSON singkatan dari JavaScript Object Notation, merupakan struktur format data yang bentuknya seperti Object di JavaScript</a:t>
            </a:r>
            <a:endParaRPr/>
          </a:p>
          <a:p>
            <a:pPr indent="-311150" lvl="0" marL="457200" rtl="0" algn="l">
              <a:spcBef>
                <a:spcPts val="0"/>
              </a:spcBef>
              <a:spcAft>
                <a:spcPts val="0"/>
              </a:spcAft>
              <a:buSzPts val="1300"/>
              <a:buChar char="●"/>
            </a:pPr>
            <a:r>
              <a:rPr lang="id"/>
              <a:t>JSON merupakan struktur format data yang paling banyak digunakan saat kita membuat RESTful API</a:t>
            </a:r>
            <a:endParaRPr/>
          </a:p>
          <a:p>
            <a:pPr indent="-311150" lvl="0" marL="457200" rtl="0" algn="l">
              <a:spcBef>
                <a:spcPts val="0"/>
              </a:spcBef>
              <a:spcAft>
                <a:spcPts val="0"/>
              </a:spcAft>
              <a:buSzPts val="1300"/>
              <a:buChar char="●"/>
            </a:pPr>
            <a:r>
              <a:rPr lang="id"/>
              <a:t>Dan pate kelas ini kita akan menggunakan JSON juga</a:t>
            </a:r>
            <a:endParaRPr/>
          </a:p>
          <a:p>
            <a:pPr indent="-311150" lvl="0" marL="457200" rtl="0" algn="l">
              <a:spcBef>
                <a:spcPts val="0"/>
              </a:spcBef>
              <a:spcAft>
                <a:spcPts val="0"/>
              </a:spcAft>
              <a:buSzPts val="1300"/>
              <a:buChar char="●"/>
            </a:pPr>
            <a:r>
              <a:rPr lang="id" u="sng">
                <a:solidFill>
                  <a:schemeClr val="hlink"/>
                </a:solidFill>
                <a:hlinkClick r:id="rId3"/>
              </a:rPr>
              <a:t>https://www.json.org/json-en.html</a:t>
            </a:r>
            <a:r>
              <a:rPr lang="id"/>
              <a:t> </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4" name="Shape 204"/>
        <p:cNvGrpSpPr/>
        <p:nvPr/>
      </p:nvGrpSpPr>
      <p:grpSpPr>
        <a:xfrm>
          <a:off x="0" y="0"/>
          <a:ext cx="0" cy="0"/>
          <a:chOff x="0" y="0"/>
          <a:chExt cx="0" cy="0"/>
        </a:xfrm>
      </p:grpSpPr>
      <p:sp>
        <p:nvSpPr>
          <p:cNvPr id="205" name="Google Shape;205;p32"/>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Kode : Contoh JSON</a:t>
            </a:r>
            <a:endParaRPr/>
          </a:p>
        </p:txBody>
      </p:sp>
      <p:pic>
        <p:nvPicPr>
          <p:cNvPr id="206" name="Google Shape;206;p32"/>
          <p:cNvPicPr preferRelativeResize="0"/>
          <p:nvPr/>
        </p:nvPicPr>
        <p:blipFill>
          <a:blip r:embed="rId3">
            <a:alphaModFix/>
          </a:blip>
          <a:stretch>
            <a:fillRect/>
          </a:stretch>
        </p:blipFill>
        <p:spPr>
          <a:xfrm>
            <a:off x="152400" y="2006250"/>
            <a:ext cx="6231843" cy="29848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0" name="Shape 210"/>
        <p:cNvGrpSpPr/>
        <p:nvPr/>
      </p:nvGrpSpPr>
      <p:grpSpPr>
        <a:xfrm>
          <a:off x="0" y="0"/>
          <a:ext cx="0" cy="0"/>
          <a:chOff x="0" y="0"/>
          <a:chExt cx="0" cy="0"/>
        </a:xfrm>
      </p:grpSpPr>
      <p:sp>
        <p:nvSpPr>
          <p:cNvPr id="211" name="Google Shape;211;p33"/>
          <p:cNvSpPr txBox="1"/>
          <p:nvPr>
            <p:ph type="title"/>
          </p:nvPr>
        </p:nvSpPr>
        <p:spPr>
          <a:xfrm>
            <a:off x="729450" y="1318650"/>
            <a:ext cx="7688700" cy="5352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id"/>
              <a:t>Package json</a:t>
            </a:r>
            <a:endParaRPr/>
          </a:p>
        </p:txBody>
      </p:sp>
      <p:sp>
        <p:nvSpPr>
          <p:cNvPr id="212" name="Google Shape;212;p33"/>
          <p:cNvSpPr txBox="1"/>
          <p:nvPr>
            <p:ph idx="1" type="body"/>
          </p:nvPr>
        </p:nvSpPr>
        <p:spPr>
          <a:xfrm>
            <a:off x="729450" y="2078875"/>
            <a:ext cx="7688700" cy="2261100"/>
          </a:xfrm>
          <a:prstGeom prst="rect">
            <a:avLst/>
          </a:prstGeom>
        </p:spPr>
        <p:txBody>
          <a:bodyPr anchorCtr="0" anchor="t" bIns="91425" lIns="91425" spcFirstLastPara="1" rIns="91425" wrap="square" tIns="91425">
            <a:normAutofit/>
          </a:bodyPr>
          <a:lstStyle/>
          <a:p>
            <a:pPr indent="-311150" lvl="0" marL="457200" rtl="0" algn="l">
              <a:spcBef>
                <a:spcPts val="0"/>
              </a:spcBef>
              <a:spcAft>
                <a:spcPts val="0"/>
              </a:spcAft>
              <a:buSzPts val="1300"/>
              <a:buChar char="●"/>
            </a:pPr>
            <a:r>
              <a:rPr lang="id"/>
              <a:t>Go-Lang sudah menyediakan package json, dimana kita bisa menggunakan package ini untuk melakukan konversi data ke JSON (encode) atau sebaliknya (decode)</a:t>
            </a:r>
            <a:endParaRPr/>
          </a:p>
          <a:p>
            <a:pPr indent="-311150" lvl="0" marL="457200" rtl="0" algn="l">
              <a:spcBef>
                <a:spcPts val="0"/>
              </a:spcBef>
              <a:spcAft>
                <a:spcPts val="0"/>
              </a:spcAft>
              <a:buSzPts val="1300"/>
              <a:buChar char="●"/>
            </a:pPr>
            <a:r>
              <a:rPr lang="id" u="sng">
                <a:solidFill>
                  <a:schemeClr val="hlink"/>
                </a:solidFill>
                <a:hlinkClick r:id="rId3"/>
              </a:rPr>
              <a:t>https://pkg.go.dev/encoding/json</a:t>
            </a:r>
            <a:r>
              <a:rPr lang="id"/>
              <a:t> </a:t>
            </a:r>
            <a:endParaRPr/>
          </a:p>
        </p:txBody>
      </p:sp>
    </p:spTree>
  </p:cSld>
  <p:clrMapOvr>
    <a:masterClrMapping/>
  </p:clrMapOvr>
</p:sld>
</file>

<file path=ppt/theme/theme1.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name="Streamline">
  <a:themeElements>
    <a:clrScheme name="Streamline">
      <a:dk1>
        <a:srgbClr val="1A9988"/>
      </a:dk1>
      <a:lt1>
        <a:srgbClr val="FFFFFF"/>
      </a:lt1>
      <a:dk2>
        <a:srgbClr val="1A1A1A"/>
      </a:dk2>
      <a:lt2>
        <a:srgbClr val="E9EDEE"/>
      </a:lt2>
      <a:accent1>
        <a:srgbClr val="595959"/>
      </a:accent1>
      <a:accent2>
        <a:srgbClr val="6AA4C8"/>
      </a:accent2>
      <a:accent3>
        <a:srgbClr val="EB5600"/>
      </a:accent3>
      <a:accent4>
        <a:srgbClr val="A2FFE8"/>
      </a:accent4>
      <a:accent5>
        <a:srgbClr val="1C3678"/>
      </a:accent5>
      <a:accent6>
        <a:srgbClr val="FFB8A2"/>
      </a:accent6>
      <a:hlink>
        <a:srgbClr val="1C3678"/>
      </a:hlink>
      <a:folHlink>
        <a:srgbClr val="1C367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