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D462A-B53D-49AA-9E23-4F775BF0D539}" v="11" dt="2024-02-14T23:05:33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emanuel" userId="3c6a3366326cd026" providerId="LiveId" clId="{873D462A-B53D-49AA-9E23-4F775BF0D539}"/>
    <pc:docChg chg="modSld">
      <pc:chgData name="alvaro emanuel" userId="3c6a3366326cd026" providerId="LiveId" clId="{873D462A-B53D-49AA-9E23-4F775BF0D539}" dt="2024-02-14T23:05:45.600" v="1" actId="14100"/>
      <pc:docMkLst>
        <pc:docMk/>
      </pc:docMkLst>
      <pc:sldChg chg="modSp mod">
        <pc:chgData name="alvaro emanuel" userId="3c6a3366326cd026" providerId="LiveId" clId="{873D462A-B53D-49AA-9E23-4F775BF0D539}" dt="2024-02-14T23:05:45.600" v="1" actId="14100"/>
        <pc:sldMkLst>
          <pc:docMk/>
          <pc:sldMk cId="3211859542" sldId="256"/>
        </pc:sldMkLst>
        <pc:graphicFrameChg chg="mod">
          <ac:chgData name="alvaro emanuel" userId="3c6a3366326cd026" providerId="LiveId" clId="{873D462A-B53D-49AA-9E23-4F775BF0D539}" dt="2024-02-14T23:05:45.600" v="1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70716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31d4096-75ae-4bcb-af18-c73970667d3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e9378a6-2c2a-4a7f-870b-38670174d753/ReportSectiond057f502c8e4d3c9315d?bookmarkGuid=370c906e-2b96-4617-bc28-ab5795a1510b&amp;bookmarkUsage=1&amp;ctid=64188ec0-750b-4259-83e5-cda1f5b30870&amp;fromEntryPoint=export&quot;"/>
    <we:property name="reportState" value="&quot;CONNECTED&quot;"/>
    <we:property name="reportEmbeddedTime" value="&quot;2024-02-14T23:05:16.095Z&quot;"/>
    <we:property name="creatorSessionId" value="&quot;5de5791d-eaa1-4162-a092-0fa1d2de1510&quot;"/>
    <we:property name="creatorUserId" value="&quot;10032001F5A0A7EB&quot;"/>
    <we:property name="creatorTenantId" value="&quot;64188ec0-750b-4259-83e5-cda1f5b30870&quot;"/>
    <we:property name="pageDisplayName" value="&quot;Países&quot;"/>
    <we:property name="pageName" value="&quot;ReportSectiond057f502c8e4d3c9315d&quot;"/>
    <we:property name="reportName" value="&quot;Sample_Financial_Alvaro&quot;"/>
    <we:property name="isVisualContainerHeaderHidden" value="false"/>
    <we:property name="isFiltersActionButtonVisible" value="true"/>
    <we:property name="initialStateBookmark" value="&quot;H4sIAAAAAAAAA+1Y227cNhD9FUMveVkUpO7K23rjAEWaxPCmeSmMYEiO1kxlUqAox1tjP6bf0h/rUNq48XUdZ1tv2j5JHJIzhzOHmANeREp3bQPLN3CK0fPoR6O0BGXdHo8mkRmN+2/fvno9PXr14c309QGZbeu1NV30/CLy4Bbo3+uuhya4IOMvx5MImuYQFmFUQ9PhJGrRddZAo3/DcTFNedfjahLhedtYB8Hl3IPH4PaMltOYYvMfEooI0usznKP0o/UIW+v8eqxYVtQZi2WJqUpklfBM0Z5unB1gbl4fgg7AZtZ40IYABJtkLOYZCpmqDKFiKc/jYO+0WTTro/y1992yDfnqToC+lCfxkSIGP6sVHVQoUFVZSZ4koohjwXlRbfTl8dwLe37TWy3ITwxJnpcskQkvS0geiyxLsySvkIusSFXJUkhKFvbWuvHrRIjlwXnrqLpU89HXVJ2BkRhSTSV02I0Vu4imi4XDBfj18ODK5Mw2/ekt9rntncQjrIcp47VfUoyX2lAMHegScB46S0QaZui31n6wvuzNmhcsDE/sp5lDIpIKhskl3hmZFtYRvZsbkLeFamZ7490yuonjmCz3lkZZ0/vZCTh/tT40cArd/nLI/QvtPl+CeHIN7JPmfXX8+ZbSio9fXL112kf428/z8UBgVccZT6pKpTyTCtKiEOmOE3hvDg12/yICywHC7jP4rsQ/LYMzUDEKajXUcEqVYs4w2cjg7THi3YySYtQfvzttr0N9AR4eQ4iu0RLdFS5Ep0h6Ifyo4DQcpR0DaRznrRqmcTjpRfSTptOPvt9D0we3z/bRf0I0zwjTakjfnQTj1wm29aTcSZoBbfcIyjwg6MiYkuQLcsgwz4WIKyDZJv5BxtxN7TkuTtH4naIMdFp+SZjt1uwhuRiLJlKEIiE1qQohsgSKLNt8zb+PRrW5QYBT32lnCKY45XFelAxKVgqWVIynfMdL97PRvtub20b9F8p332nHElZQ8VoIFqsiq2KRKVHuegmfUib+HaLg61XiEzbxb1B+D27jCQPJ86ISZcEgE8h4Fu+28JvsyNV46BPAZtXhQf6Kakpb/ifmJTHT8EYGMcsZZwJYyngsg6d7UwkDxv3ee8Jw450pz7FOy6Quc0VNtExFheU3uRy83qYVbe+7FiQegsFbNCOxFYxCtUE3Do+X0RCEIGnRbBKa4UnzUmWuVn8CUKAK8l4VAAA=&quot;"/>
    <we:property name="bookmark" value="&quot;H4sIAAAAAAAAA+1YzW4bNxB+FWMvuQgFyf3j5mYrCVCgKIwozSXwYUjOyoxXS4HLdawaepg+S1+sw13FjX/lOkqstD1pOSS/+TjzETPiZWJst2xg9SssMHmZ/Nwaq8E4f8CTSdKOxiPnzhbgz7hUvEy5KCoQmqWZ4FLQKrcM1rVd8vIyCeDnGN7brocmIpLxw8kkgaY5hnkc1dB0OEmW6DvXQmN/x3ExTQXf43qS4MWycR4i5CxAwAh7TstpTFT4Tyl5BB3sOc5Qh9H6FpfOh83YsLyscya0xMykukp5bmhPN84ONLevj04HYlPXBrAtEYg2zZjgOSqdmRyhYhkvRLR3tp03m6P8vffdahnD150C/VKc1EfyGHHWazqoMmAqWWmepqoUQnFeVluxAl4E5S5uo9WKcASkRSFZqlMuJaRPZZZneVpUyFVeZkayDFLJ4t7aNmETCLV6fbH0lF3K+Yh1aM6h1RhDTSn02I0Zu0wO53OPcwib4etrk1PX9Is77DPXe41vsR6m2mDDiny8sS35sFEukeexdySkYYY+axsG65u+3eiCxeGp+zT1SEIy0TC54jsl09x5Untzi/KuWE1d3wa/Sm7zOCHLg6kxru3D9BR8uJ4fGniD/mg1xP6V9Z8vgZjcIPuscV+ffL6ltOLjF1dvE/aR/u7jfDII2NQi52lVmYzn2kBWlirbcwEfzKDB7l8kYD1Q2H8F3xf451VwDkagolJDBUeaDAuG6VYF704R76YUlNb8+Ye37ibVVxDgKYLoGqvRX9NCskDqF+KHiaDxKMvRkcVx3plhGoeTXia/WDr9iP0emj7CvjjC8AmxfUGc1kP47hUYvymwnQflXtEMbLsnSOYRTkfFSGpfkEOORaGUqIC6OPUdFXO/tGc4X2Ab9koy0Fn9pWB2m7PHxGJMmsoQypS6SVMqladQ5vn2a/5jFKrtBQK8+UErQzSJjP4IlZKBZFKxtGI843ueut9aG7qDmWvMfyF9D512TGEFFa+VYsKUeSVUbpTc9xQ+Z5v4LZqCf94lPmMR/4rO79FlPGWgeVFWSpYMcoWM52K/G7/JnlyNxz4BbO86AugzNIe05X9hXgkzi29kIFjBOFPAMsaFjkgPhhIGjkd9CMTh1jtTUWCdybSWhaEiKjNVofwqyAH1rl7R9aFbgsZjaPGOnpHUCq1Bs6VvHB4vr7rG9fovH1pbeD0VAAA=&quot;"/>
    <we:property name="datasetId" value="&quot;d64fa2fa-615f-4ae0-9b94-65e05f78806e&quot;"/>
    <we:property name="embedUrl" value="&quot;/reportEmbed?reportId=7e9378a6-2c2a-4a7f-870b-38670174d753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alvaro emanuel</cp:lastModifiedBy>
  <cp:revision>3</cp:revision>
  <dcterms:created xsi:type="dcterms:W3CDTF">2018-06-07T21:39:02Z</dcterms:created>
  <dcterms:modified xsi:type="dcterms:W3CDTF">2024-02-14T23:14:12Z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