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7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0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1324-8260-4D83-A67D-4A5E81086C5D}" type="datetimeFigureOut">
              <a:rPr lang="en-US" smtClean="0"/>
              <a:t>2016-11-15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204A-7205-4C1F-975A-750FF30E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2300" y="482600"/>
            <a:ext cx="2247900" cy="63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Root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08300" y="1752600"/>
            <a:ext cx="22479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02300" y="1752600"/>
            <a:ext cx="22479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Finance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5111750" y="38100"/>
            <a:ext cx="635000" cy="27940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6826250" y="1117600"/>
            <a:ext cx="0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66200" y="1752600"/>
            <a:ext cx="22479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 (alias: </a:t>
            </a:r>
            <a:r>
              <a:rPr lang="en-US" dirty="0" err="1" smtClean="0">
                <a:solidFill>
                  <a:schemeClr val="tx1"/>
                </a:solidFill>
              </a:rPr>
              <a:t>Todo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2"/>
            <a:endCxn id="11" idx="0"/>
          </p:cNvCxnSpPr>
          <p:nvPr/>
        </p:nvCxnSpPr>
        <p:spPr>
          <a:xfrm rot="16200000" flipH="1">
            <a:off x="8140700" y="-196850"/>
            <a:ext cx="635000" cy="32639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0" y="546100"/>
            <a:ext cx="22479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800" y="1600200"/>
            <a:ext cx="201168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3050" y="1600200"/>
            <a:ext cx="201168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4300" y="1600200"/>
            <a:ext cx="201168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75550" y="1600200"/>
            <a:ext cx="20116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Awards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56800" y="1600200"/>
            <a:ext cx="201168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Plans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5400000">
            <a:off x="3598545" y="-1005205"/>
            <a:ext cx="444500" cy="476631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4789170" y="185420"/>
            <a:ext cx="444500" cy="23850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7" idx="0"/>
          </p:cNvCxnSpPr>
          <p:nvPr/>
        </p:nvCxnSpPr>
        <p:spPr>
          <a:xfrm rot="5400000">
            <a:off x="5979795" y="1376045"/>
            <a:ext cx="444500" cy="381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8" idx="0"/>
          </p:cNvCxnSpPr>
          <p:nvPr/>
        </p:nvCxnSpPr>
        <p:spPr>
          <a:xfrm rot="16200000" flipH="1">
            <a:off x="7170420" y="189230"/>
            <a:ext cx="444500" cy="23774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9" idx="0"/>
          </p:cNvCxnSpPr>
          <p:nvPr/>
        </p:nvCxnSpPr>
        <p:spPr>
          <a:xfrm rot="16200000" flipH="1">
            <a:off x="8361045" y="-1001395"/>
            <a:ext cx="444500" cy="47586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1800" y="2501900"/>
            <a:ext cx="201168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Category 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3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Qian, Hongjun</dc:creator>
  <cp:lastModifiedBy>Qian, Hongjun</cp:lastModifiedBy>
  <cp:revision>3</cp:revision>
  <dcterms:created xsi:type="dcterms:W3CDTF">2016-11-15T09:24:42Z</dcterms:created>
  <dcterms:modified xsi:type="dcterms:W3CDTF">2016-11-15T09:40:06Z</dcterms:modified>
</cp:coreProperties>
</file>