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C5"/>
    <a:srgbClr val="14EC4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22156-1AED-41F4-8E25-AA64194E980E}" v="11" dt="2021-12-09T17:36:3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Orr" userId="8a420081-d74f-4268-b889-e2119f1159d3" providerId="ADAL" clId="{EF922156-1AED-41F4-8E25-AA64194E980E}"/>
    <pc:docChg chg="undo redo custSel modSld">
      <pc:chgData name="Andrew Orr" userId="8a420081-d74f-4268-b889-e2119f1159d3" providerId="ADAL" clId="{EF922156-1AED-41F4-8E25-AA64194E980E}" dt="2021-12-09T17:37:08.360" v="359" actId="166"/>
      <pc:docMkLst>
        <pc:docMk/>
      </pc:docMkLst>
      <pc:sldChg chg="addSp delSp modSp mod">
        <pc:chgData name="Andrew Orr" userId="8a420081-d74f-4268-b889-e2119f1159d3" providerId="ADAL" clId="{EF922156-1AED-41F4-8E25-AA64194E980E}" dt="2021-12-09T17:37:08.360" v="359" actId="166"/>
        <pc:sldMkLst>
          <pc:docMk/>
          <pc:sldMk cId="786637268" sldId="256"/>
        </pc:sldMkLst>
        <pc:spChg chg="add del">
          <ac:chgData name="Andrew Orr" userId="8a420081-d74f-4268-b889-e2119f1159d3" providerId="ADAL" clId="{EF922156-1AED-41F4-8E25-AA64194E980E}" dt="2021-12-09T17:33:33.336" v="138" actId="11529"/>
          <ac:spMkLst>
            <pc:docMk/>
            <pc:sldMk cId="786637268" sldId="256"/>
            <ac:spMk id="8" creationId="{A520EFA9-F472-4A7D-973D-35D5E5F9BADC}"/>
          </ac:spMkLst>
        </pc:spChg>
        <pc:spChg chg="add del">
          <ac:chgData name="Andrew Orr" userId="8a420081-d74f-4268-b889-e2119f1159d3" providerId="ADAL" clId="{EF922156-1AED-41F4-8E25-AA64194E980E}" dt="2021-12-09T17:34:07.639" v="184" actId="11529"/>
          <ac:spMkLst>
            <pc:docMk/>
            <pc:sldMk cId="786637268" sldId="256"/>
            <ac:spMk id="10" creationId="{1C943DA1-A1CA-4E89-83CC-FD15C06F68F0}"/>
          </ac:spMkLst>
        </pc:spChg>
        <pc:spChg chg="mod">
          <ac:chgData name="Andrew Orr" userId="8a420081-d74f-4268-b889-e2119f1159d3" providerId="ADAL" clId="{EF922156-1AED-41F4-8E25-AA64194E980E}" dt="2021-12-09T17:32:07.608" v="92" actId="404"/>
          <ac:spMkLst>
            <pc:docMk/>
            <pc:sldMk cId="786637268" sldId="256"/>
            <ac:spMk id="43" creationId="{7C0F7AAB-B786-44E1-A974-7D1FD5F87F29}"/>
          </ac:spMkLst>
        </pc:spChg>
        <pc:spChg chg="ord">
          <ac:chgData name="Andrew Orr" userId="8a420081-d74f-4268-b889-e2119f1159d3" providerId="ADAL" clId="{EF922156-1AED-41F4-8E25-AA64194E980E}" dt="2021-12-09T17:31:15.637" v="78" actId="166"/>
          <ac:spMkLst>
            <pc:docMk/>
            <pc:sldMk cId="786637268" sldId="256"/>
            <ac:spMk id="44" creationId="{32BEDD35-0D79-4A86-8CCF-9EB0E62D25DF}"/>
          </ac:spMkLst>
        </pc:spChg>
        <pc:spChg chg="add del mod">
          <ac:chgData name="Andrew Orr" userId="8a420081-d74f-4268-b889-e2119f1159d3" providerId="ADAL" clId="{EF922156-1AED-41F4-8E25-AA64194E980E}" dt="2021-12-09T17:31:31.843" v="82" actId="478"/>
          <ac:spMkLst>
            <pc:docMk/>
            <pc:sldMk cId="786637268" sldId="256"/>
            <ac:spMk id="99" creationId="{49AC58A7-706F-488B-B304-6296C0C5B707}"/>
          </ac:spMkLst>
        </pc:spChg>
        <pc:spChg chg="add mod">
          <ac:chgData name="Andrew Orr" userId="8a420081-d74f-4268-b889-e2119f1159d3" providerId="ADAL" clId="{EF922156-1AED-41F4-8E25-AA64194E980E}" dt="2021-12-09T17:35:28.266" v="292" actId="20577"/>
          <ac:spMkLst>
            <pc:docMk/>
            <pc:sldMk cId="786637268" sldId="256"/>
            <ac:spMk id="101" creationId="{28411BCA-C063-4B6A-B0CE-ABEDA2AE8A60}"/>
          </ac:spMkLst>
        </pc:spChg>
        <pc:spChg chg="add del mod">
          <ac:chgData name="Andrew Orr" userId="8a420081-d74f-4268-b889-e2119f1159d3" providerId="ADAL" clId="{EF922156-1AED-41F4-8E25-AA64194E980E}" dt="2021-12-09T17:30:59.214" v="76"/>
          <ac:spMkLst>
            <pc:docMk/>
            <pc:sldMk cId="786637268" sldId="256"/>
            <ac:spMk id="103" creationId="{DF7F45D4-E82E-43EF-BEF6-1D26EA085EE2}"/>
          </ac:spMkLst>
        </pc:spChg>
        <pc:spChg chg="add mod">
          <ac:chgData name="Andrew Orr" userId="8a420081-d74f-4268-b889-e2119f1159d3" providerId="ADAL" clId="{EF922156-1AED-41F4-8E25-AA64194E980E}" dt="2021-12-09T17:31:20.669" v="79" actId="1076"/>
          <ac:spMkLst>
            <pc:docMk/>
            <pc:sldMk cId="786637268" sldId="256"/>
            <ac:spMk id="108" creationId="{05E7E1D2-4411-41AC-B73E-16AED36711B1}"/>
          </ac:spMkLst>
        </pc:spChg>
        <pc:spChg chg="add mod">
          <ac:chgData name="Andrew Orr" userId="8a420081-d74f-4268-b889-e2119f1159d3" providerId="ADAL" clId="{EF922156-1AED-41F4-8E25-AA64194E980E}" dt="2021-12-09T17:35:50.672" v="296" actId="14100"/>
          <ac:spMkLst>
            <pc:docMk/>
            <pc:sldMk cId="786637268" sldId="256"/>
            <ac:spMk id="109" creationId="{7558956E-C2CE-4E7E-8E1B-31336845DC14}"/>
          </ac:spMkLst>
        </pc:spChg>
        <pc:spChg chg="add mod">
          <ac:chgData name="Andrew Orr" userId="8a420081-d74f-4268-b889-e2119f1159d3" providerId="ADAL" clId="{EF922156-1AED-41F4-8E25-AA64194E980E}" dt="2021-12-09T17:33:54.523" v="180" actId="1076"/>
          <ac:spMkLst>
            <pc:docMk/>
            <pc:sldMk cId="786637268" sldId="256"/>
            <ac:spMk id="113" creationId="{339A29B5-6927-4301-9412-A0854EE1C072}"/>
          </ac:spMkLst>
        </pc:spChg>
        <pc:spChg chg="add mod">
          <ac:chgData name="Andrew Orr" userId="8a420081-d74f-4268-b889-e2119f1159d3" providerId="ADAL" clId="{EF922156-1AED-41F4-8E25-AA64194E980E}" dt="2021-12-09T17:35:37.333" v="293" actId="14100"/>
          <ac:spMkLst>
            <pc:docMk/>
            <pc:sldMk cId="786637268" sldId="256"/>
            <ac:spMk id="114" creationId="{07D84CE0-EA62-4AB4-B0DA-1CEF9CFC98E9}"/>
          </ac:spMkLst>
        </pc:spChg>
        <pc:spChg chg="add mod">
          <ac:chgData name="Andrew Orr" userId="8a420081-d74f-4268-b889-e2119f1159d3" providerId="ADAL" clId="{EF922156-1AED-41F4-8E25-AA64194E980E}" dt="2021-12-09T17:35:41.297" v="294" actId="1076"/>
          <ac:spMkLst>
            <pc:docMk/>
            <pc:sldMk cId="786637268" sldId="256"/>
            <ac:spMk id="116" creationId="{92086A39-71EF-432D-92CA-92A789E4B75C}"/>
          </ac:spMkLst>
        </pc:spChg>
        <pc:spChg chg="add mod ord">
          <ac:chgData name="Andrew Orr" userId="8a420081-d74f-4268-b889-e2119f1159d3" providerId="ADAL" clId="{EF922156-1AED-41F4-8E25-AA64194E980E}" dt="2021-12-09T17:37:08.360" v="359" actId="166"/>
          <ac:spMkLst>
            <pc:docMk/>
            <pc:sldMk cId="786637268" sldId="256"/>
            <ac:spMk id="117" creationId="{4F4301B0-5EDB-47DC-9E83-C26BA83BD291}"/>
          </ac:spMkLst>
        </pc:spChg>
        <pc:spChg chg="mod">
          <ac:chgData name="Andrew Orr" userId="8a420081-d74f-4268-b889-e2119f1159d3" providerId="ADAL" clId="{EF922156-1AED-41F4-8E25-AA64194E980E}" dt="2021-12-09T17:30:20.113" v="66" actId="1076"/>
          <ac:spMkLst>
            <pc:docMk/>
            <pc:sldMk cId="786637268" sldId="256"/>
            <ac:spMk id="163" creationId="{7C6C162E-6B6E-49B6-8529-BBDA3E2045B9}"/>
          </ac:spMkLst>
        </pc:spChg>
        <pc:spChg chg="mod">
          <ac:chgData name="Andrew Orr" userId="8a420081-d74f-4268-b889-e2119f1159d3" providerId="ADAL" clId="{EF922156-1AED-41F4-8E25-AA64194E980E}" dt="2021-12-09T17:30:55.868" v="74" actId="1076"/>
          <ac:spMkLst>
            <pc:docMk/>
            <pc:sldMk cId="786637268" sldId="256"/>
            <ac:spMk id="164" creationId="{0E3CAA1E-4C22-43F3-95BF-028CCC1DAFE2}"/>
          </ac:spMkLst>
        </pc:spChg>
        <pc:spChg chg="mod">
          <ac:chgData name="Andrew Orr" userId="8a420081-d74f-4268-b889-e2119f1159d3" providerId="ADAL" clId="{EF922156-1AED-41F4-8E25-AA64194E980E}" dt="2021-12-09T17:30:24.582" v="67" actId="1076"/>
          <ac:spMkLst>
            <pc:docMk/>
            <pc:sldMk cId="786637268" sldId="256"/>
            <ac:spMk id="165" creationId="{3229ED60-8753-438E-BE2A-E59286DC6F96}"/>
          </ac:spMkLst>
        </pc:spChg>
        <pc:spChg chg="mod">
          <ac:chgData name="Andrew Orr" userId="8a420081-d74f-4268-b889-e2119f1159d3" providerId="ADAL" clId="{EF922156-1AED-41F4-8E25-AA64194E980E}" dt="2021-12-09T17:30:15.097" v="65" actId="1037"/>
          <ac:spMkLst>
            <pc:docMk/>
            <pc:sldMk cId="786637268" sldId="256"/>
            <ac:spMk id="166" creationId="{0FA1BFEC-E8A8-40BD-AE06-2213A8D79FDD}"/>
          </ac:spMkLst>
        </pc:spChg>
        <pc:spChg chg="del mod">
          <ac:chgData name="Andrew Orr" userId="8a420081-d74f-4268-b889-e2119f1159d3" providerId="ADAL" clId="{EF922156-1AED-41F4-8E25-AA64194E980E}" dt="2021-12-09T17:30:37.502" v="70" actId="21"/>
          <ac:spMkLst>
            <pc:docMk/>
            <pc:sldMk cId="786637268" sldId="256"/>
            <ac:spMk id="167" creationId="{17186D4A-A92E-428E-BE1F-0DC117A0D393}"/>
          </ac:spMkLst>
        </pc:spChg>
        <pc:cxnChg chg="add mod">
          <ac:chgData name="Andrew Orr" userId="8a420081-d74f-4268-b889-e2119f1159d3" providerId="ADAL" clId="{EF922156-1AED-41F4-8E25-AA64194E980E}" dt="2021-12-09T17:37:00.198" v="358" actId="14100"/>
          <ac:cxnSpMkLst>
            <pc:docMk/>
            <pc:sldMk cId="786637268" sldId="256"/>
            <ac:cxnSpMk id="118" creationId="{C45C874A-E0B0-4513-A6E7-1909D34AE728}"/>
          </ac:cxnSpMkLst>
        </pc:cxnChg>
        <pc:cxnChg chg="mod">
          <ac:chgData name="Andrew Orr" userId="8a420081-d74f-4268-b889-e2119f1159d3" providerId="ADAL" clId="{EF922156-1AED-41F4-8E25-AA64194E980E}" dt="2021-12-09T17:32:17.131" v="93" actId="1076"/>
          <ac:cxnSpMkLst>
            <pc:docMk/>
            <pc:sldMk cId="786637268" sldId="256"/>
            <ac:cxnSpMk id="176" creationId="{B0FE2D61-00AF-416F-B3E2-F7F37535E7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7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3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6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061B-CDA9-4606-99DA-15BFA34C6DC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FB07-0AE1-4420-A415-A2985D962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0FA1BFEC-E8A8-40BD-AE06-2213A8D79FDD}"/>
              </a:ext>
            </a:extLst>
          </p:cNvPr>
          <p:cNvSpPr/>
          <p:nvPr/>
        </p:nvSpPr>
        <p:spPr>
          <a:xfrm flipV="1">
            <a:off x="5109490" y="2388796"/>
            <a:ext cx="143634" cy="84210"/>
          </a:xfrm>
          <a:prstGeom prst="triangle">
            <a:avLst>
              <a:gd name="adj" fmla="val 906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E75EF-E9D8-4858-9020-CD1322C87DB2}"/>
              </a:ext>
            </a:extLst>
          </p:cNvPr>
          <p:cNvSpPr/>
          <p:nvPr/>
        </p:nvSpPr>
        <p:spPr>
          <a:xfrm>
            <a:off x="244035" y="548640"/>
            <a:ext cx="822765" cy="5761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06B56-C18F-4D40-8906-FFACE648A208}"/>
              </a:ext>
            </a:extLst>
          </p:cNvPr>
          <p:cNvSpPr/>
          <p:nvPr/>
        </p:nvSpPr>
        <p:spPr>
          <a:xfrm>
            <a:off x="3350456" y="4425462"/>
            <a:ext cx="1503485" cy="140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+mj-lt"/>
              </a:rPr>
              <a:t>uStepper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B555D-0FED-40F1-A2FA-562B7E46082E}"/>
              </a:ext>
            </a:extLst>
          </p:cNvPr>
          <p:cNvSpPr/>
          <p:nvPr/>
        </p:nvSpPr>
        <p:spPr>
          <a:xfrm>
            <a:off x="5096999" y="4425462"/>
            <a:ext cx="1503485" cy="140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+mj-lt"/>
              </a:rPr>
              <a:t>uStepper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8EADC-5CD5-45D4-91FD-B12E8B2C0672}"/>
              </a:ext>
            </a:extLst>
          </p:cNvPr>
          <p:cNvCxnSpPr/>
          <p:nvPr/>
        </p:nvCxnSpPr>
        <p:spPr>
          <a:xfrm>
            <a:off x="4080869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816C-8722-47AF-9A75-FE693A66A736}"/>
              </a:ext>
            </a:extLst>
          </p:cNvPr>
          <p:cNvCxnSpPr/>
          <p:nvPr/>
        </p:nvCxnSpPr>
        <p:spPr>
          <a:xfrm>
            <a:off x="4148602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B71B6-4C0C-47C3-8A7B-AC725AF440A6}"/>
              </a:ext>
            </a:extLst>
          </p:cNvPr>
          <p:cNvCxnSpPr/>
          <p:nvPr/>
        </p:nvCxnSpPr>
        <p:spPr>
          <a:xfrm>
            <a:off x="4114736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33EBE-5B96-4005-ACE4-F996C59E347C}"/>
              </a:ext>
            </a:extLst>
          </p:cNvPr>
          <p:cNvCxnSpPr/>
          <p:nvPr/>
        </p:nvCxnSpPr>
        <p:spPr>
          <a:xfrm>
            <a:off x="4047002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DFD8A35-9A50-4F6F-971B-B8402AA8C6C0}"/>
              </a:ext>
            </a:extLst>
          </p:cNvPr>
          <p:cNvSpPr/>
          <p:nvPr/>
        </p:nvSpPr>
        <p:spPr>
          <a:xfrm>
            <a:off x="3350455" y="6175131"/>
            <a:ext cx="1503485" cy="4777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Motor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521EFC-6757-460F-A4EB-6E09A0D658EA}"/>
              </a:ext>
            </a:extLst>
          </p:cNvPr>
          <p:cNvSpPr/>
          <p:nvPr/>
        </p:nvSpPr>
        <p:spPr>
          <a:xfrm>
            <a:off x="5107256" y="6175131"/>
            <a:ext cx="1503485" cy="4777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Motor 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7BB525-D0FF-4979-98DE-8D1E9EB33ADF}"/>
              </a:ext>
            </a:extLst>
          </p:cNvPr>
          <p:cNvCxnSpPr/>
          <p:nvPr/>
        </p:nvCxnSpPr>
        <p:spPr>
          <a:xfrm>
            <a:off x="5836205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119BE5-BB36-47FF-ADDF-1EA5E1C8CBD0}"/>
              </a:ext>
            </a:extLst>
          </p:cNvPr>
          <p:cNvCxnSpPr/>
          <p:nvPr/>
        </p:nvCxnSpPr>
        <p:spPr>
          <a:xfrm>
            <a:off x="5903938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072D7-7BC8-49FA-B70C-645755298F73}"/>
              </a:ext>
            </a:extLst>
          </p:cNvPr>
          <p:cNvCxnSpPr/>
          <p:nvPr/>
        </p:nvCxnSpPr>
        <p:spPr>
          <a:xfrm>
            <a:off x="5870072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665CBD-32C9-4382-91FD-C31B3054B588}"/>
              </a:ext>
            </a:extLst>
          </p:cNvPr>
          <p:cNvCxnSpPr/>
          <p:nvPr/>
        </p:nvCxnSpPr>
        <p:spPr>
          <a:xfrm>
            <a:off x="5802338" y="5832230"/>
            <a:ext cx="0" cy="34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F8CC7B-A727-4860-94D5-159A7414751C}"/>
              </a:ext>
            </a:extLst>
          </p:cNvPr>
          <p:cNvCxnSpPr>
            <a:cxnSpLocks/>
          </p:cNvCxnSpPr>
          <p:nvPr/>
        </p:nvCxnSpPr>
        <p:spPr>
          <a:xfrm>
            <a:off x="1066800" y="6024880"/>
            <a:ext cx="233426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92F71E-53DC-455D-87BB-402EB22FE980}"/>
              </a:ext>
            </a:extLst>
          </p:cNvPr>
          <p:cNvCxnSpPr>
            <a:cxnSpLocks/>
          </p:cNvCxnSpPr>
          <p:nvPr/>
        </p:nvCxnSpPr>
        <p:spPr>
          <a:xfrm flipV="1">
            <a:off x="3401060" y="5832230"/>
            <a:ext cx="0" cy="19265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44AB9-1FFC-4609-9EC1-4F05814A10F6}"/>
              </a:ext>
            </a:extLst>
          </p:cNvPr>
          <p:cNvCxnSpPr>
            <a:cxnSpLocks/>
          </p:cNvCxnSpPr>
          <p:nvPr/>
        </p:nvCxnSpPr>
        <p:spPr>
          <a:xfrm>
            <a:off x="1066800" y="6090920"/>
            <a:ext cx="416078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7AABA0-40B6-4870-B165-A493711D62FA}"/>
              </a:ext>
            </a:extLst>
          </p:cNvPr>
          <p:cNvCxnSpPr>
            <a:cxnSpLocks/>
          </p:cNvCxnSpPr>
          <p:nvPr/>
        </p:nvCxnSpPr>
        <p:spPr>
          <a:xfrm flipV="1">
            <a:off x="5227583" y="5832230"/>
            <a:ext cx="0" cy="2586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F79E1-DC58-4CFD-AFB2-608C6556A6C8}"/>
              </a:ext>
            </a:extLst>
          </p:cNvPr>
          <p:cNvSpPr/>
          <p:nvPr/>
        </p:nvSpPr>
        <p:spPr>
          <a:xfrm>
            <a:off x="2155094" y="1663918"/>
            <a:ext cx="1511430" cy="5759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GPD-43035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Power Supply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0F7AAB-B786-44E1-A974-7D1FD5F87F29}"/>
              </a:ext>
            </a:extLst>
          </p:cNvPr>
          <p:cNvSpPr/>
          <p:nvPr/>
        </p:nvSpPr>
        <p:spPr>
          <a:xfrm>
            <a:off x="4201160" y="2069603"/>
            <a:ext cx="1220606" cy="3163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+mj-lt"/>
              </a:rPr>
              <a:t>Nozzle </a:t>
            </a:r>
            <a:r>
              <a:rPr lang="en-GB" sz="1100" dirty="0" err="1">
                <a:solidFill>
                  <a:schemeClr val="tx1"/>
                </a:solidFill>
                <a:latin typeface="+mj-lt"/>
              </a:rPr>
              <a:t>Heatblock</a:t>
            </a:r>
            <a:endParaRPr lang="en-GB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849158-121C-4A10-A70B-3FD3AC8668DC}"/>
              </a:ext>
            </a:extLst>
          </p:cNvPr>
          <p:cNvSpPr/>
          <p:nvPr/>
        </p:nvSpPr>
        <p:spPr>
          <a:xfrm>
            <a:off x="7559040" y="2487168"/>
            <a:ext cx="548264" cy="4146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LED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5E0D23-A1A6-4640-BA1F-A60AB5266D97}"/>
              </a:ext>
            </a:extLst>
          </p:cNvPr>
          <p:cNvSpPr/>
          <p:nvPr/>
        </p:nvSpPr>
        <p:spPr>
          <a:xfrm>
            <a:off x="2155094" y="2432538"/>
            <a:ext cx="1115254" cy="670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USB Camera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667BD7-C20F-43CD-AC0F-749E64853413}"/>
              </a:ext>
            </a:extLst>
          </p:cNvPr>
          <p:cNvSpPr/>
          <p:nvPr/>
        </p:nvSpPr>
        <p:spPr>
          <a:xfrm>
            <a:off x="7095744" y="3186645"/>
            <a:ext cx="1475232" cy="484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+mj-lt"/>
              </a:rPr>
              <a:t>PhlatLight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LED Driver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ABD7EC-660B-48F1-BFEC-6C51C04F4D09}"/>
              </a:ext>
            </a:extLst>
          </p:cNvPr>
          <p:cNvGrpSpPr/>
          <p:nvPr/>
        </p:nvGrpSpPr>
        <p:grpSpPr>
          <a:xfrm>
            <a:off x="7780678" y="2901850"/>
            <a:ext cx="101600" cy="284795"/>
            <a:chOff x="7948318" y="2901850"/>
            <a:chExt cx="101600" cy="3429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7434E-0F89-4EDF-8FDC-8B35793136FA}"/>
                </a:ext>
              </a:extLst>
            </p:cNvPr>
            <p:cNvCxnSpPr>
              <a:cxnSpLocks/>
            </p:cNvCxnSpPr>
            <p:nvPr/>
          </p:nvCxnSpPr>
          <p:spPr>
            <a:xfrm>
              <a:off x="7982185" y="2901850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680348-FC7F-4CC8-A7D7-A6A86E909493}"/>
                </a:ext>
              </a:extLst>
            </p:cNvPr>
            <p:cNvCxnSpPr>
              <a:cxnSpLocks/>
            </p:cNvCxnSpPr>
            <p:nvPr/>
          </p:nvCxnSpPr>
          <p:spPr>
            <a:xfrm>
              <a:off x="8049918" y="2901850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73FE58-4818-4060-B9A2-0EA8A597529B}"/>
                </a:ext>
              </a:extLst>
            </p:cNvPr>
            <p:cNvCxnSpPr>
              <a:cxnSpLocks/>
            </p:cNvCxnSpPr>
            <p:nvPr/>
          </p:nvCxnSpPr>
          <p:spPr>
            <a:xfrm>
              <a:off x="8016052" y="2901850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12B8F2-154D-4A93-88A1-6434558B298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318" y="2901850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7F5C61-72EC-4BF4-A5C4-FAAF19D0B8A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66800" y="2767778"/>
            <a:ext cx="108829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09A8F3-9FAD-416A-A659-A3CAF5A078EB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2712721" y="3230909"/>
            <a:ext cx="0" cy="8777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BC0EA-344E-4895-8E8D-11D8075C9285}"/>
              </a:ext>
            </a:extLst>
          </p:cNvPr>
          <p:cNvCxnSpPr>
            <a:cxnSpLocks/>
          </p:cNvCxnSpPr>
          <p:nvPr/>
        </p:nvCxnSpPr>
        <p:spPr>
          <a:xfrm rot="16200000">
            <a:off x="3215564" y="3607462"/>
            <a:ext cx="0" cy="10056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DDA056-9532-4805-8FA1-281DC013B6C9}"/>
              </a:ext>
            </a:extLst>
          </p:cNvPr>
          <p:cNvCxnSpPr>
            <a:cxnSpLocks/>
          </p:cNvCxnSpPr>
          <p:nvPr/>
        </p:nvCxnSpPr>
        <p:spPr>
          <a:xfrm>
            <a:off x="3718407" y="4108704"/>
            <a:ext cx="0" cy="3167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C69DB3-FB02-4FED-8382-09D2D70CB7A0}"/>
              </a:ext>
            </a:extLst>
          </p:cNvPr>
          <p:cNvCxnSpPr>
            <a:cxnSpLocks/>
          </p:cNvCxnSpPr>
          <p:nvPr/>
        </p:nvCxnSpPr>
        <p:spPr>
          <a:xfrm>
            <a:off x="7640671" y="3825792"/>
            <a:ext cx="0" cy="2829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BE0E69-30CE-491C-B2F0-04B5F666501C}"/>
              </a:ext>
            </a:extLst>
          </p:cNvPr>
          <p:cNvCxnSpPr>
            <a:cxnSpLocks/>
          </p:cNvCxnSpPr>
          <p:nvPr/>
        </p:nvCxnSpPr>
        <p:spPr>
          <a:xfrm>
            <a:off x="3853377" y="4109085"/>
            <a:ext cx="37872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C3FE93-D532-467B-ABD6-6B75BC54AE32}"/>
              </a:ext>
            </a:extLst>
          </p:cNvPr>
          <p:cNvCxnSpPr>
            <a:cxnSpLocks/>
          </p:cNvCxnSpPr>
          <p:nvPr/>
        </p:nvCxnSpPr>
        <p:spPr>
          <a:xfrm>
            <a:off x="3852558" y="4108704"/>
            <a:ext cx="0" cy="3167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ADA5B0A-84F7-499E-B124-C179CAC133CB}"/>
              </a:ext>
            </a:extLst>
          </p:cNvPr>
          <p:cNvGrpSpPr/>
          <p:nvPr/>
        </p:nvGrpSpPr>
        <p:grpSpPr>
          <a:xfrm>
            <a:off x="4414229" y="3384007"/>
            <a:ext cx="234915" cy="128474"/>
            <a:chOff x="4724401" y="2751547"/>
            <a:chExt cx="579474" cy="31691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B00118-9089-422B-8810-2A609D015A91}"/>
                </a:ext>
              </a:extLst>
            </p:cNvPr>
            <p:cNvSpPr/>
            <p:nvPr/>
          </p:nvSpPr>
          <p:spPr>
            <a:xfrm>
              <a:off x="4724401" y="2751547"/>
              <a:ext cx="289558" cy="316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+mj-lt"/>
                </a:rPr>
                <a:t>H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BFF211-FBD5-4E21-BD41-D7F845D24FE5}"/>
                </a:ext>
              </a:extLst>
            </p:cNvPr>
            <p:cNvSpPr/>
            <p:nvPr/>
          </p:nvSpPr>
          <p:spPr>
            <a:xfrm>
              <a:off x="5014317" y="2751547"/>
              <a:ext cx="289558" cy="316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275820B-102A-4AF8-B5BD-CD2FBE25763E}"/>
              </a:ext>
            </a:extLst>
          </p:cNvPr>
          <p:cNvGrpSpPr/>
          <p:nvPr/>
        </p:nvGrpSpPr>
        <p:grpSpPr>
          <a:xfrm>
            <a:off x="4414229" y="2386690"/>
            <a:ext cx="234915" cy="128474"/>
            <a:chOff x="4724401" y="2751547"/>
            <a:chExt cx="579474" cy="31691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D9ADE00-C9F9-4568-B3DB-64E39BB3E7B2}"/>
                </a:ext>
              </a:extLst>
            </p:cNvPr>
            <p:cNvSpPr/>
            <p:nvPr/>
          </p:nvSpPr>
          <p:spPr>
            <a:xfrm>
              <a:off x="4724401" y="2751547"/>
              <a:ext cx="289558" cy="316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+mj-lt"/>
                </a:rPr>
                <a:t>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93555B7-B56A-4178-B097-67FE2305B93F}"/>
                </a:ext>
              </a:extLst>
            </p:cNvPr>
            <p:cNvSpPr/>
            <p:nvPr/>
          </p:nvSpPr>
          <p:spPr>
            <a:xfrm>
              <a:off x="5014317" y="2751547"/>
              <a:ext cx="289558" cy="316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B39F392A-EEE8-4F7D-AAAD-0E90A031CEA4}"/>
              </a:ext>
            </a:extLst>
          </p:cNvPr>
          <p:cNvSpPr/>
          <p:nvPr/>
        </p:nvSpPr>
        <p:spPr>
          <a:xfrm>
            <a:off x="2654028" y="3102435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solidFill>
                  <a:schemeClr val="tx1"/>
                </a:solidFill>
                <a:latin typeface="+mj-lt"/>
              </a:rPr>
              <a:t>Γ</a:t>
            </a:r>
            <a:endParaRPr lang="en-GB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38F923F-24D8-46DA-996A-E8226A623769}"/>
              </a:ext>
            </a:extLst>
          </p:cNvPr>
          <p:cNvSpPr/>
          <p:nvPr/>
        </p:nvSpPr>
        <p:spPr>
          <a:xfrm>
            <a:off x="7581978" y="3684336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solidFill>
                  <a:schemeClr val="tx1"/>
                </a:solidFill>
                <a:latin typeface="+mj-lt"/>
              </a:rPr>
              <a:t>Γ</a:t>
            </a:r>
            <a:endParaRPr lang="en-GB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11C668-8B5D-491D-A8E9-2DFB52294E87}"/>
              </a:ext>
            </a:extLst>
          </p:cNvPr>
          <p:cNvSpPr/>
          <p:nvPr/>
        </p:nvSpPr>
        <p:spPr>
          <a:xfrm>
            <a:off x="7806604" y="6607334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solidFill>
                  <a:schemeClr val="tx1"/>
                </a:solidFill>
                <a:latin typeface="+mj-lt"/>
              </a:rPr>
              <a:t>Γ</a:t>
            </a:r>
            <a:endParaRPr lang="en-GB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68BF60-A4F4-49D7-A0B0-5FDA398AB960}"/>
              </a:ext>
            </a:extLst>
          </p:cNvPr>
          <p:cNvSpPr/>
          <p:nvPr/>
        </p:nvSpPr>
        <p:spPr>
          <a:xfrm>
            <a:off x="7806604" y="5966062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H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EC0A6A-699D-4D3E-807B-FC8032661576}"/>
              </a:ext>
            </a:extLst>
          </p:cNvPr>
          <p:cNvSpPr/>
          <p:nvPr/>
        </p:nvSpPr>
        <p:spPr>
          <a:xfrm>
            <a:off x="7806604" y="6286697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E173670-40D8-4ECD-90AF-759D799CE941}"/>
              </a:ext>
            </a:extLst>
          </p:cNvPr>
          <p:cNvCxnSpPr>
            <a:cxnSpLocks/>
          </p:cNvCxnSpPr>
          <p:nvPr/>
        </p:nvCxnSpPr>
        <p:spPr>
          <a:xfrm>
            <a:off x="1066800" y="1976481"/>
            <a:ext cx="108829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709F45-8652-419F-B37A-7F4C0ACB2ADB}"/>
              </a:ext>
            </a:extLst>
          </p:cNvPr>
          <p:cNvSpPr/>
          <p:nvPr/>
        </p:nvSpPr>
        <p:spPr>
          <a:xfrm>
            <a:off x="3666885" y="1958021"/>
            <a:ext cx="213581" cy="232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EE576A-2783-4502-B4F7-9FAF897041FB}"/>
              </a:ext>
            </a:extLst>
          </p:cNvPr>
          <p:cNvSpPr/>
          <p:nvPr/>
        </p:nvSpPr>
        <p:spPr>
          <a:xfrm>
            <a:off x="3666885" y="1724781"/>
            <a:ext cx="213581" cy="232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AE6199F-5110-4BB7-9484-68BFB110278F}"/>
              </a:ext>
            </a:extLst>
          </p:cNvPr>
          <p:cNvCxnSpPr>
            <a:cxnSpLocks/>
          </p:cNvCxnSpPr>
          <p:nvPr/>
        </p:nvCxnSpPr>
        <p:spPr>
          <a:xfrm>
            <a:off x="3880466" y="1838721"/>
            <a:ext cx="23427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F6BB8B0-D1C5-423F-B594-670A6065E3A0}"/>
              </a:ext>
            </a:extLst>
          </p:cNvPr>
          <p:cNvCxnSpPr>
            <a:cxnSpLocks/>
          </p:cNvCxnSpPr>
          <p:nvPr/>
        </p:nvCxnSpPr>
        <p:spPr>
          <a:xfrm>
            <a:off x="4114736" y="1838721"/>
            <a:ext cx="0" cy="77874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B95B03-435A-499B-B7D5-CAC2CD5C6EF5}"/>
              </a:ext>
            </a:extLst>
          </p:cNvPr>
          <p:cNvCxnSpPr>
            <a:cxnSpLocks/>
          </p:cNvCxnSpPr>
          <p:nvPr/>
        </p:nvCxnSpPr>
        <p:spPr>
          <a:xfrm>
            <a:off x="4114736" y="2617470"/>
            <a:ext cx="354394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5B3831-2C7F-43D9-B064-1374761B5AB1}"/>
              </a:ext>
            </a:extLst>
          </p:cNvPr>
          <p:cNvCxnSpPr>
            <a:cxnSpLocks/>
          </p:cNvCxnSpPr>
          <p:nvPr/>
        </p:nvCxnSpPr>
        <p:spPr>
          <a:xfrm>
            <a:off x="4469066" y="2508885"/>
            <a:ext cx="0" cy="1203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7E987D0-E83E-4AD9-A9B0-64F6D6E2F838}"/>
              </a:ext>
            </a:extLst>
          </p:cNvPr>
          <p:cNvCxnSpPr>
            <a:cxnSpLocks/>
          </p:cNvCxnSpPr>
          <p:nvPr/>
        </p:nvCxnSpPr>
        <p:spPr>
          <a:xfrm>
            <a:off x="3883236" y="2087880"/>
            <a:ext cx="16376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15E8003-DDC7-4CEF-A46B-10002E9B3B0C}"/>
              </a:ext>
            </a:extLst>
          </p:cNvPr>
          <p:cNvCxnSpPr>
            <a:cxnSpLocks/>
          </p:cNvCxnSpPr>
          <p:nvPr/>
        </p:nvCxnSpPr>
        <p:spPr>
          <a:xfrm>
            <a:off x="4031275" y="2087880"/>
            <a:ext cx="0" cy="153422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3FB6E8-C016-42C6-BA8D-8B7565DE77AE}"/>
              </a:ext>
            </a:extLst>
          </p:cNvPr>
          <p:cNvCxnSpPr>
            <a:cxnSpLocks/>
          </p:cNvCxnSpPr>
          <p:nvPr/>
        </p:nvCxnSpPr>
        <p:spPr>
          <a:xfrm>
            <a:off x="4032885" y="3622106"/>
            <a:ext cx="436245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F5E16B-6548-4C01-B6DE-2CE7DFF161AC}"/>
              </a:ext>
            </a:extLst>
          </p:cNvPr>
          <p:cNvCxnSpPr>
            <a:cxnSpLocks/>
          </p:cNvCxnSpPr>
          <p:nvPr/>
        </p:nvCxnSpPr>
        <p:spPr>
          <a:xfrm>
            <a:off x="4469066" y="3513521"/>
            <a:ext cx="0" cy="1203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942605-454F-4747-8414-F812192C5091}"/>
              </a:ext>
            </a:extLst>
          </p:cNvPr>
          <p:cNvCxnSpPr>
            <a:cxnSpLocks/>
          </p:cNvCxnSpPr>
          <p:nvPr/>
        </p:nvCxnSpPr>
        <p:spPr>
          <a:xfrm>
            <a:off x="1066800" y="1046841"/>
            <a:ext cx="108829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822B348-701A-4166-AAC0-7937D0E93E89}"/>
              </a:ext>
            </a:extLst>
          </p:cNvPr>
          <p:cNvSpPr/>
          <p:nvPr/>
        </p:nvSpPr>
        <p:spPr>
          <a:xfrm>
            <a:off x="2158661" y="747567"/>
            <a:ext cx="1511430" cy="5759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+mj-lt"/>
              </a:rPr>
              <a:t>JetDrive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III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4FE6293-66AE-4CC4-845D-F23E29EA7300}"/>
              </a:ext>
            </a:extLst>
          </p:cNvPr>
          <p:cNvSpPr/>
          <p:nvPr/>
        </p:nvSpPr>
        <p:spPr>
          <a:xfrm>
            <a:off x="2333911" y="1331501"/>
            <a:ext cx="117385" cy="12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solidFill>
                  <a:schemeClr val="tx1"/>
                </a:solidFill>
                <a:latin typeface="+mj-lt"/>
              </a:rPr>
              <a:t>Γ</a:t>
            </a:r>
            <a:endParaRPr lang="en-GB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05912E7-4027-4F0B-B9BA-BC6F00795AA9}"/>
              </a:ext>
            </a:extLst>
          </p:cNvPr>
          <p:cNvCxnSpPr>
            <a:cxnSpLocks/>
          </p:cNvCxnSpPr>
          <p:nvPr/>
        </p:nvCxnSpPr>
        <p:spPr>
          <a:xfrm>
            <a:off x="2392603" y="1459975"/>
            <a:ext cx="0" cy="894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F86C72-0917-4C8D-A8B8-4F80C0A86E15}"/>
              </a:ext>
            </a:extLst>
          </p:cNvPr>
          <p:cNvCxnSpPr>
            <a:cxnSpLocks/>
          </p:cNvCxnSpPr>
          <p:nvPr/>
        </p:nvCxnSpPr>
        <p:spPr>
          <a:xfrm>
            <a:off x="1731087" y="1505272"/>
            <a:ext cx="6615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EA1CD9E-18E8-4CB3-A9C4-B500C0D6FA82}"/>
              </a:ext>
            </a:extLst>
          </p:cNvPr>
          <p:cNvCxnSpPr>
            <a:cxnSpLocks/>
          </p:cNvCxnSpPr>
          <p:nvPr/>
        </p:nvCxnSpPr>
        <p:spPr>
          <a:xfrm>
            <a:off x="1731087" y="1504687"/>
            <a:ext cx="0" cy="2762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03DF4D3-122A-45D6-BC01-128004A89F74}"/>
              </a:ext>
            </a:extLst>
          </p:cNvPr>
          <p:cNvCxnSpPr>
            <a:cxnSpLocks/>
          </p:cNvCxnSpPr>
          <p:nvPr/>
        </p:nvCxnSpPr>
        <p:spPr>
          <a:xfrm>
            <a:off x="1731087" y="4277828"/>
            <a:ext cx="178935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16424CF-4705-438A-A277-ED4A85A7344A}"/>
              </a:ext>
            </a:extLst>
          </p:cNvPr>
          <p:cNvCxnSpPr>
            <a:cxnSpLocks/>
          </p:cNvCxnSpPr>
          <p:nvPr/>
        </p:nvCxnSpPr>
        <p:spPr>
          <a:xfrm>
            <a:off x="3520440" y="4277828"/>
            <a:ext cx="0" cy="1476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02F672-EB5C-4B7D-A151-87D928122317}"/>
              </a:ext>
            </a:extLst>
          </p:cNvPr>
          <p:cNvCxnSpPr>
            <a:cxnSpLocks/>
          </p:cNvCxnSpPr>
          <p:nvPr/>
        </p:nvCxnSpPr>
        <p:spPr>
          <a:xfrm>
            <a:off x="4596102" y="3511546"/>
            <a:ext cx="0" cy="34980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CF24F5D-F9CF-4032-B808-2D3490517B31}"/>
              </a:ext>
            </a:extLst>
          </p:cNvPr>
          <p:cNvCxnSpPr>
            <a:cxnSpLocks/>
          </p:cNvCxnSpPr>
          <p:nvPr/>
        </p:nvCxnSpPr>
        <p:spPr>
          <a:xfrm>
            <a:off x="4590451" y="2519607"/>
            <a:ext cx="0" cy="34980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AE95E98-D881-4157-9BDC-40A2F9F6EB24}"/>
              </a:ext>
            </a:extLst>
          </p:cNvPr>
          <p:cNvCxnSpPr>
            <a:cxnSpLocks/>
          </p:cNvCxnSpPr>
          <p:nvPr/>
        </p:nvCxnSpPr>
        <p:spPr>
          <a:xfrm rot="16200000">
            <a:off x="4425909" y="2686645"/>
            <a:ext cx="0" cy="34980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AE3C07-AE44-45A8-946B-ACCCC2AA5331}"/>
              </a:ext>
            </a:extLst>
          </p:cNvPr>
          <p:cNvCxnSpPr>
            <a:cxnSpLocks/>
          </p:cNvCxnSpPr>
          <p:nvPr/>
        </p:nvCxnSpPr>
        <p:spPr>
          <a:xfrm>
            <a:off x="4251007" y="2854993"/>
            <a:ext cx="0" cy="1006357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2AE8E2-D4CB-4B67-AEE6-47AA0E9B1287}"/>
              </a:ext>
            </a:extLst>
          </p:cNvPr>
          <p:cNvSpPr/>
          <p:nvPr/>
        </p:nvSpPr>
        <p:spPr>
          <a:xfrm>
            <a:off x="4038594" y="3861350"/>
            <a:ext cx="812211" cy="169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+mj-lt"/>
              </a:rPr>
              <a:t>MAX31855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C6C162E-6B6E-49B6-8529-BBDA3E2045B9}"/>
              </a:ext>
            </a:extLst>
          </p:cNvPr>
          <p:cNvSpPr/>
          <p:nvPr/>
        </p:nvSpPr>
        <p:spPr>
          <a:xfrm>
            <a:off x="5253124" y="2519607"/>
            <a:ext cx="120378" cy="12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3CAA1E-4C22-43F3-95BF-028CCC1DAFE2}"/>
              </a:ext>
            </a:extLst>
          </p:cNvPr>
          <p:cNvSpPr/>
          <p:nvPr/>
        </p:nvSpPr>
        <p:spPr>
          <a:xfrm>
            <a:off x="5492809" y="2833342"/>
            <a:ext cx="120378" cy="12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229ED60-8753-438E-BE2A-E59286DC6F96}"/>
              </a:ext>
            </a:extLst>
          </p:cNvPr>
          <p:cNvSpPr/>
          <p:nvPr/>
        </p:nvSpPr>
        <p:spPr>
          <a:xfrm>
            <a:off x="5386725" y="2675154"/>
            <a:ext cx="120378" cy="12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E0B8DCB-7783-4F10-A61D-2FE9E79BD903}"/>
              </a:ext>
            </a:extLst>
          </p:cNvPr>
          <p:cNvCxnSpPr>
            <a:cxnSpLocks/>
          </p:cNvCxnSpPr>
          <p:nvPr/>
        </p:nvCxnSpPr>
        <p:spPr>
          <a:xfrm>
            <a:off x="4407851" y="4030572"/>
            <a:ext cx="0" cy="394890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1066A7-434C-4774-9CD6-DD3FED5D8D53}"/>
              </a:ext>
            </a:extLst>
          </p:cNvPr>
          <p:cNvSpPr txBox="1"/>
          <p:nvPr/>
        </p:nvSpPr>
        <p:spPr>
          <a:xfrm>
            <a:off x="4297677" y="4396475"/>
            <a:ext cx="29404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SPI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5BB4F3-8FE1-45CD-8D73-9529CC0A4810}"/>
              </a:ext>
            </a:extLst>
          </p:cNvPr>
          <p:cNvSpPr txBox="1"/>
          <p:nvPr/>
        </p:nvSpPr>
        <p:spPr>
          <a:xfrm>
            <a:off x="3390567" y="4399171"/>
            <a:ext cx="330829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Nozzle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7E27E32-DD74-4083-AF9D-CA103F4AD4CE}"/>
              </a:ext>
            </a:extLst>
          </p:cNvPr>
          <p:cNvSpPr txBox="1"/>
          <p:nvPr/>
        </p:nvSpPr>
        <p:spPr>
          <a:xfrm>
            <a:off x="3569216" y="4399171"/>
            <a:ext cx="31879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Camera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91211A-93F6-45DF-921D-25E321C1BDAF}"/>
              </a:ext>
            </a:extLst>
          </p:cNvPr>
          <p:cNvSpPr txBox="1"/>
          <p:nvPr/>
        </p:nvSpPr>
        <p:spPr>
          <a:xfrm>
            <a:off x="3735827" y="4399171"/>
            <a:ext cx="31879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LED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C402714-D16A-4126-8700-56E13C3A33C0}"/>
              </a:ext>
            </a:extLst>
          </p:cNvPr>
          <p:cNvSpPr txBox="1"/>
          <p:nvPr/>
        </p:nvSpPr>
        <p:spPr>
          <a:xfrm>
            <a:off x="3521838" y="4476287"/>
            <a:ext cx="50367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DIGITAL OUT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0FE2D61-00AF-416F-B3E2-F7F37535E733}"/>
              </a:ext>
            </a:extLst>
          </p:cNvPr>
          <p:cNvCxnSpPr>
            <a:cxnSpLocks/>
          </p:cNvCxnSpPr>
          <p:nvPr/>
        </p:nvCxnSpPr>
        <p:spPr>
          <a:xfrm>
            <a:off x="3666524" y="1044784"/>
            <a:ext cx="1291023" cy="1017114"/>
          </a:xfrm>
          <a:prstGeom prst="bentConnector2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0256BCE-F296-4B85-8166-F95A12C9CFF5}"/>
              </a:ext>
            </a:extLst>
          </p:cNvPr>
          <p:cNvCxnSpPr>
            <a:cxnSpLocks/>
          </p:cNvCxnSpPr>
          <p:nvPr/>
        </p:nvCxnSpPr>
        <p:spPr>
          <a:xfrm>
            <a:off x="7685296" y="5773901"/>
            <a:ext cx="36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04893D-DA5B-4D37-900F-838751F48C03}"/>
              </a:ext>
            </a:extLst>
          </p:cNvPr>
          <p:cNvCxnSpPr>
            <a:cxnSpLocks/>
          </p:cNvCxnSpPr>
          <p:nvPr/>
        </p:nvCxnSpPr>
        <p:spPr>
          <a:xfrm>
            <a:off x="7685296" y="5581740"/>
            <a:ext cx="360000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2E703CC-05EF-4BFC-BEEA-5EA63A117B4A}"/>
              </a:ext>
            </a:extLst>
          </p:cNvPr>
          <p:cNvCxnSpPr>
            <a:cxnSpLocks/>
          </p:cNvCxnSpPr>
          <p:nvPr/>
        </p:nvCxnSpPr>
        <p:spPr>
          <a:xfrm>
            <a:off x="7685296" y="5389579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BD6AAA0-BECF-4870-BE62-4AE9C995AAF0}"/>
              </a:ext>
            </a:extLst>
          </p:cNvPr>
          <p:cNvCxnSpPr>
            <a:cxnSpLocks/>
          </p:cNvCxnSpPr>
          <p:nvPr/>
        </p:nvCxnSpPr>
        <p:spPr>
          <a:xfrm>
            <a:off x="7685296" y="5197418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5AEB3E2-3688-4898-80EE-92010BC5B515}"/>
              </a:ext>
            </a:extLst>
          </p:cNvPr>
          <p:cNvSpPr txBox="1"/>
          <p:nvPr/>
        </p:nvSpPr>
        <p:spPr>
          <a:xfrm>
            <a:off x="1103822" y="931479"/>
            <a:ext cx="50367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+mj-lt"/>
              </a:rPr>
              <a:t>RS232</a:t>
            </a:r>
          </a:p>
        </p:txBody>
      </p:sp>
      <p:cxnSp>
        <p:nvCxnSpPr>
          <p:cNvPr id="191" name="Straight Connector 175">
            <a:extLst>
              <a:ext uri="{FF2B5EF4-FFF2-40B4-BE49-F238E27FC236}">
                <a16:creationId xmlns:a16="http://schemas.microsoft.com/office/drawing/2014/main" id="{07A39A37-FF48-45A1-AD81-117C05D6D031}"/>
              </a:ext>
            </a:extLst>
          </p:cNvPr>
          <p:cNvCxnSpPr>
            <a:cxnSpLocks/>
          </p:cNvCxnSpPr>
          <p:nvPr/>
        </p:nvCxnSpPr>
        <p:spPr>
          <a:xfrm>
            <a:off x="7685296" y="5005257"/>
            <a:ext cx="360000" cy="0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7DEE404C-B85F-4A59-A74C-E5C7D2900A3C}"/>
              </a:ext>
            </a:extLst>
          </p:cNvPr>
          <p:cNvSpPr txBox="1"/>
          <p:nvPr/>
        </p:nvSpPr>
        <p:spPr>
          <a:xfrm>
            <a:off x="8043564" y="4908543"/>
            <a:ext cx="9635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Piezo Waveform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8A6EF11-5AA3-48CD-96FC-F8A13FF3479B}"/>
              </a:ext>
            </a:extLst>
          </p:cNvPr>
          <p:cNvSpPr txBox="1"/>
          <p:nvPr/>
        </p:nvSpPr>
        <p:spPr>
          <a:xfrm>
            <a:off x="8043564" y="5085514"/>
            <a:ext cx="9635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USB/Serial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48F673C-F83F-499F-97C0-850E89A9C18B}"/>
              </a:ext>
            </a:extLst>
          </p:cNvPr>
          <p:cNvSpPr txBox="1"/>
          <p:nvPr/>
        </p:nvSpPr>
        <p:spPr>
          <a:xfrm>
            <a:off x="8043564" y="5282104"/>
            <a:ext cx="9635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TTL Trigger (5V)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5147C26-42D6-40F2-8F2A-D1B5D4BA0416}"/>
              </a:ext>
            </a:extLst>
          </p:cNvPr>
          <p:cNvSpPr txBox="1"/>
          <p:nvPr/>
        </p:nvSpPr>
        <p:spPr>
          <a:xfrm>
            <a:off x="8043564" y="5463017"/>
            <a:ext cx="14207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Thermocouple Wire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E7E59C-5BA7-4A3C-8741-6EF88192A817}"/>
              </a:ext>
            </a:extLst>
          </p:cNvPr>
          <p:cNvSpPr txBox="1"/>
          <p:nvPr/>
        </p:nvSpPr>
        <p:spPr>
          <a:xfrm>
            <a:off x="8043564" y="5654862"/>
            <a:ext cx="9635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Heater Cable (24V)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C95CEFA-8DDA-4EF6-9B1E-DA259CFF82D5}"/>
              </a:ext>
            </a:extLst>
          </p:cNvPr>
          <p:cNvSpPr txBox="1"/>
          <p:nvPr/>
        </p:nvSpPr>
        <p:spPr>
          <a:xfrm>
            <a:off x="8043564" y="5924643"/>
            <a:ext cx="9635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Heater Module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F6F4C-EDEA-4BD2-9208-97E7BE1996C8}"/>
              </a:ext>
            </a:extLst>
          </p:cNvPr>
          <p:cNvSpPr txBox="1"/>
          <p:nvPr/>
        </p:nvSpPr>
        <p:spPr>
          <a:xfrm>
            <a:off x="8043564" y="6239014"/>
            <a:ext cx="14207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Thermocouple (K-Type)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7C638FD-D818-48E8-AD11-1FD05149125A}"/>
              </a:ext>
            </a:extLst>
          </p:cNvPr>
          <p:cNvSpPr txBox="1"/>
          <p:nvPr/>
        </p:nvSpPr>
        <p:spPr>
          <a:xfrm>
            <a:off x="8043564" y="6571469"/>
            <a:ext cx="142076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Trigger Input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96CE005-6E10-4395-8FBD-AD34BA3A0C94}"/>
              </a:ext>
            </a:extLst>
          </p:cNvPr>
          <p:cNvSpPr/>
          <p:nvPr/>
        </p:nvSpPr>
        <p:spPr>
          <a:xfrm>
            <a:off x="7555231" y="4888230"/>
            <a:ext cx="1588770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28411BCA-C063-4B6A-B0CE-ABEDA2AE8A60}"/>
              </a:ext>
            </a:extLst>
          </p:cNvPr>
          <p:cNvSpPr/>
          <p:nvPr/>
        </p:nvSpPr>
        <p:spPr>
          <a:xfrm flipH="1">
            <a:off x="3304213" y="2492402"/>
            <a:ext cx="4251016" cy="432077"/>
          </a:xfrm>
          <a:prstGeom prst="rightArrow">
            <a:avLst/>
          </a:prstGeom>
          <a:solidFill>
            <a:srgbClr val="14EC4D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                                                        </a:t>
            </a:r>
            <a:r>
              <a:rPr lang="en-GB" sz="1400" dirty="0" err="1">
                <a:latin typeface="+mj-lt"/>
              </a:rPr>
              <a:t>Shadowgraphy</a:t>
            </a:r>
            <a:r>
              <a:rPr lang="en-GB" sz="1400" dirty="0">
                <a:latin typeface="+mj-lt"/>
              </a:rPr>
              <a:t> Path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5E7E1D2-4411-41AC-B73E-16AED36711B1}"/>
              </a:ext>
            </a:extLst>
          </p:cNvPr>
          <p:cNvSpPr/>
          <p:nvPr/>
        </p:nvSpPr>
        <p:spPr>
          <a:xfrm>
            <a:off x="5605610" y="3015550"/>
            <a:ext cx="120378" cy="12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BEDD35-0D79-4A86-8CCF-9EB0E62D25DF}"/>
              </a:ext>
            </a:extLst>
          </p:cNvPr>
          <p:cNvSpPr/>
          <p:nvPr/>
        </p:nvSpPr>
        <p:spPr>
          <a:xfrm>
            <a:off x="4355091" y="3064998"/>
            <a:ext cx="1511430" cy="3163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Slide Holder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7558956E-C2CE-4E7E-8E1B-31336845DC14}"/>
              </a:ext>
            </a:extLst>
          </p:cNvPr>
          <p:cNvSpPr/>
          <p:nvPr/>
        </p:nvSpPr>
        <p:spPr>
          <a:xfrm rot="16200000" flipH="1">
            <a:off x="4326943" y="2114553"/>
            <a:ext cx="2707484" cy="432077"/>
          </a:xfrm>
          <a:prstGeom prst="rightArrow">
            <a:avLst/>
          </a:prstGeom>
          <a:solidFill>
            <a:srgbClr val="F808C5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Polarised Optical Microscopy Path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9A29B5-6927-4301-9412-A0854EE1C072}"/>
              </a:ext>
            </a:extLst>
          </p:cNvPr>
          <p:cNvSpPr/>
          <p:nvPr/>
        </p:nvSpPr>
        <p:spPr>
          <a:xfrm>
            <a:off x="4957547" y="179863"/>
            <a:ext cx="1475232" cy="484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+mj-lt"/>
              </a:rPr>
              <a:t>Photofluor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II Light Source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7D84CE0-EA62-4AB4-B0DA-1CEF9CFC98E9}"/>
              </a:ext>
            </a:extLst>
          </p:cNvPr>
          <p:cNvSpPr/>
          <p:nvPr/>
        </p:nvSpPr>
        <p:spPr>
          <a:xfrm rot="16200000" flipH="1">
            <a:off x="5638335" y="489179"/>
            <a:ext cx="84699" cy="432077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808C5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2086A39-71EF-432D-92CA-92A789E4B75C}"/>
              </a:ext>
            </a:extLst>
          </p:cNvPr>
          <p:cNvSpPr/>
          <p:nvPr/>
        </p:nvSpPr>
        <p:spPr>
          <a:xfrm>
            <a:off x="5178132" y="737313"/>
            <a:ext cx="1005103" cy="2395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Polariser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5C874A-E0B0-4513-A6E7-1909D34AE728}"/>
              </a:ext>
            </a:extLst>
          </p:cNvPr>
          <p:cNvCxnSpPr>
            <a:cxnSpLocks/>
          </p:cNvCxnSpPr>
          <p:nvPr/>
        </p:nvCxnSpPr>
        <p:spPr>
          <a:xfrm>
            <a:off x="1063349" y="3770782"/>
            <a:ext cx="470897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F4301B0-5EDB-47DC-9E83-C26BA83BD291}"/>
              </a:ext>
            </a:extLst>
          </p:cNvPr>
          <p:cNvSpPr/>
          <p:nvPr/>
        </p:nvSpPr>
        <p:spPr>
          <a:xfrm>
            <a:off x="5412688" y="3677649"/>
            <a:ext cx="535989" cy="2395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+mj-lt"/>
              </a:rPr>
              <a:t>Analyzer + Camera</a:t>
            </a:r>
          </a:p>
        </p:txBody>
      </p:sp>
    </p:spTree>
    <p:extLst>
      <p:ext uri="{BB962C8B-B14F-4D97-AF65-F5344CB8AC3E}">
        <p14:creationId xmlns:p14="http://schemas.microsoft.com/office/powerpoint/2010/main" val="78663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84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Orr</dc:creator>
  <cp:lastModifiedBy>Andrew Orr</cp:lastModifiedBy>
  <cp:revision>6</cp:revision>
  <dcterms:created xsi:type="dcterms:W3CDTF">2021-06-25T15:17:28Z</dcterms:created>
  <dcterms:modified xsi:type="dcterms:W3CDTF">2021-12-09T17:37:17Z</dcterms:modified>
</cp:coreProperties>
</file>