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Open Sans 1" panose="020B0604020202020204" charset="0"/>
      <p:regular r:id="rId8"/>
    </p:embeddedFont>
    <p:embeddedFont>
      <p:font typeface="Open Sans 2" panose="020B0604020202020204" charset="0"/>
      <p:regular r:id="rId9"/>
    </p:embeddedFont>
    <p:embeddedFont>
      <p:font typeface="Open Sans 2 Bold" panose="020B0604020202020204" charset="0"/>
      <p:regular r:id="rId10"/>
    </p:embeddedFont>
    <p:embeddedFont>
      <p:font typeface="Open Sans 2 Ultra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" b="-111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-106052" y="4983843"/>
            <a:ext cx="22659975" cy="5957887"/>
            <a:chOff x="0" y="0"/>
            <a:chExt cx="5968059" cy="15691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68059" cy="1569156"/>
            </a:xfrm>
            <a:custGeom>
              <a:avLst/>
              <a:gdLst/>
              <a:ahLst/>
              <a:cxnLst/>
              <a:rect l="l" t="t" r="r" b="b"/>
              <a:pathLst>
                <a:path w="5968059" h="1569156">
                  <a:moveTo>
                    <a:pt x="34166" y="0"/>
                  </a:moveTo>
                  <a:lnTo>
                    <a:pt x="5933894" y="0"/>
                  </a:lnTo>
                  <a:cubicBezTo>
                    <a:pt x="5942955" y="0"/>
                    <a:pt x="5951645" y="3600"/>
                    <a:pt x="5958053" y="10007"/>
                  </a:cubicBezTo>
                  <a:cubicBezTo>
                    <a:pt x="5964460" y="16414"/>
                    <a:pt x="5968059" y="25104"/>
                    <a:pt x="5968059" y="34166"/>
                  </a:cubicBezTo>
                  <a:lnTo>
                    <a:pt x="5968059" y="1534990"/>
                  </a:lnTo>
                  <a:cubicBezTo>
                    <a:pt x="5968059" y="1544051"/>
                    <a:pt x="5964460" y="1552741"/>
                    <a:pt x="5958053" y="1559149"/>
                  </a:cubicBezTo>
                  <a:cubicBezTo>
                    <a:pt x="5951645" y="1565556"/>
                    <a:pt x="5942955" y="1569156"/>
                    <a:pt x="5933894" y="1569156"/>
                  </a:cubicBezTo>
                  <a:lnTo>
                    <a:pt x="34166" y="1569156"/>
                  </a:lnTo>
                  <a:cubicBezTo>
                    <a:pt x="25104" y="1569156"/>
                    <a:pt x="16414" y="1565556"/>
                    <a:pt x="10007" y="1559149"/>
                  </a:cubicBezTo>
                  <a:cubicBezTo>
                    <a:pt x="3600" y="1552741"/>
                    <a:pt x="0" y="1544051"/>
                    <a:pt x="0" y="1534990"/>
                  </a:cubicBezTo>
                  <a:lnTo>
                    <a:pt x="0" y="34166"/>
                  </a:lnTo>
                  <a:cubicBezTo>
                    <a:pt x="0" y="25104"/>
                    <a:pt x="3600" y="16414"/>
                    <a:pt x="10007" y="10007"/>
                  </a:cubicBezTo>
                  <a:cubicBezTo>
                    <a:pt x="16414" y="3600"/>
                    <a:pt x="25104" y="0"/>
                    <a:pt x="341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68059" cy="1607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723742" y="6214966"/>
            <a:ext cx="14401799" cy="3043334"/>
            <a:chOff x="0" y="0"/>
            <a:chExt cx="3793067" cy="801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93067" cy="801536"/>
            </a:xfrm>
            <a:custGeom>
              <a:avLst/>
              <a:gdLst/>
              <a:ahLst/>
              <a:cxnLst/>
              <a:rect l="l" t="t" r="r" b="b"/>
              <a:pathLst>
                <a:path w="3793067" h="801536">
                  <a:moveTo>
                    <a:pt x="0" y="0"/>
                  </a:moveTo>
                  <a:lnTo>
                    <a:pt x="3793067" y="0"/>
                  </a:lnTo>
                  <a:lnTo>
                    <a:pt x="3793067" y="801536"/>
                  </a:lnTo>
                  <a:lnTo>
                    <a:pt x="0" y="80153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793067" cy="839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750344" y="1487235"/>
            <a:ext cx="7020270" cy="7020270"/>
          </a:xfrm>
          <a:custGeom>
            <a:avLst/>
            <a:gdLst/>
            <a:ahLst/>
            <a:cxnLst/>
            <a:rect l="l" t="t" r="r" b="b"/>
            <a:pathLst>
              <a:path w="7020270" h="7020270">
                <a:moveTo>
                  <a:pt x="0" y="0"/>
                </a:moveTo>
                <a:lnTo>
                  <a:pt x="7020270" y="0"/>
                </a:lnTo>
                <a:lnTo>
                  <a:pt x="7020270" y="7020271"/>
                </a:lnTo>
                <a:lnTo>
                  <a:pt x="0" y="7020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845939" y="1612837"/>
            <a:ext cx="6829080" cy="6802404"/>
            <a:chOff x="0" y="0"/>
            <a:chExt cx="6502400" cy="6477000"/>
          </a:xfrm>
        </p:grpSpPr>
        <p:sp>
          <p:nvSpPr>
            <p:cNvPr id="11" name="Freeform 11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24712" r="-24712"/>
              </a:stretch>
            </a:blipFill>
          </p:spPr>
          <p:txBody>
            <a:bodyPr/>
            <a:lstStyle/>
            <a:p>
              <a:endParaRPr lang="en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471658" y="-1543050"/>
            <a:ext cx="2571750" cy="257175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66700" cap="sq">
              <a:solidFill>
                <a:srgbClr val="00388F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2925574"/>
            <a:ext cx="9442958" cy="1810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4"/>
              </a:lnSpc>
            </a:pPr>
            <a:r>
              <a:rPr lang="en-US" sz="6764" b="1">
                <a:solidFill>
                  <a:srgbClr val="00388F"/>
                </a:solidFill>
                <a:latin typeface="Open Sans 2 Ultra-Bold"/>
                <a:ea typeface="Open Sans 2 Ultra-Bold"/>
                <a:cs typeface="Open Sans 2 Ultra-Bold"/>
                <a:sym typeface="Open Sans 2 Ultra-Bold"/>
              </a:rPr>
              <a:t>PATCH MANAGEMENT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705889" y="1742298"/>
            <a:ext cx="829452" cy="82945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308697" y="8966041"/>
            <a:ext cx="2923835" cy="292383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95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424747" y="8966041"/>
            <a:ext cx="651193" cy="65119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878324" y="102512"/>
            <a:ext cx="2301322" cy="230132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152491" y="-128095"/>
            <a:ext cx="651193" cy="65119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287365" y="9526355"/>
            <a:ext cx="574730" cy="57473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1028700" y="1028700"/>
            <a:ext cx="1970633" cy="880089"/>
          </a:xfrm>
          <a:custGeom>
            <a:avLst/>
            <a:gdLst/>
            <a:ahLst/>
            <a:cxnLst/>
            <a:rect l="l" t="t" r="r" b="b"/>
            <a:pathLst>
              <a:path w="1970633" h="880089">
                <a:moveTo>
                  <a:pt x="0" y="0"/>
                </a:moveTo>
                <a:lnTo>
                  <a:pt x="1970633" y="0"/>
                </a:lnTo>
                <a:lnTo>
                  <a:pt x="1970633" y="880089"/>
                </a:lnTo>
                <a:lnTo>
                  <a:pt x="0" y="880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6" name="TextBox 36"/>
          <p:cNvSpPr txBox="1"/>
          <p:nvPr/>
        </p:nvSpPr>
        <p:spPr>
          <a:xfrm>
            <a:off x="1028700" y="6211585"/>
            <a:ext cx="36203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388F"/>
                </a:solidFill>
                <a:latin typeface="Open Sans 2"/>
                <a:ea typeface="Open Sans 2"/>
                <a:cs typeface="Open Sans 2"/>
                <a:sym typeface="Open Sans 2"/>
              </a:rPr>
              <a:t>Team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28700" y="6772925"/>
            <a:ext cx="8618170" cy="220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4355"/>
              </a:lnSpc>
              <a:buFont typeface="Arial"/>
              <a:buChar char="•"/>
            </a:pPr>
            <a:r>
              <a:rPr lang="en-US" sz="3599" b="1">
                <a:solidFill>
                  <a:srgbClr val="00388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Suryantho Wijaya</a:t>
            </a:r>
          </a:p>
          <a:p>
            <a:pPr marL="777238" lvl="1" indent="-388619" algn="l">
              <a:lnSpc>
                <a:spcPts val="4355"/>
              </a:lnSpc>
              <a:buFont typeface="Arial"/>
              <a:buChar char="•"/>
            </a:pPr>
            <a:r>
              <a:rPr lang="en-US" sz="3599" b="1">
                <a:solidFill>
                  <a:srgbClr val="00388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Petrus Agus Gabriel</a:t>
            </a:r>
          </a:p>
          <a:p>
            <a:pPr marL="777238" lvl="1" indent="-388619" algn="l">
              <a:lnSpc>
                <a:spcPts val="4355"/>
              </a:lnSpc>
              <a:buFont typeface="Arial"/>
              <a:buChar char="•"/>
            </a:pPr>
            <a:r>
              <a:rPr lang="en-US" sz="3599" b="1">
                <a:solidFill>
                  <a:srgbClr val="00388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Nur Hawi B Hamjah</a:t>
            </a:r>
          </a:p>
          <a:p>
            <a:pPr marL="777238" lvl="1" indent="-388619" algn="l">
              <a:lnSpc>
                <a:spcPts val="4355"/>
              </a:lnSpc>
              <a:buFont typeface="Arial"/>
              <a:buChar char="•"/>
            </a:pPr>
            <a:r>
              <a:rPr lang="en-US" sz="3599" b="1">
                <a:solidFill>
                  <a:srgbClr val="00388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Sarah Mutamimah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8649986"/>
            <a:ext cx="4860822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" b="-111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-52387" y="-1037332"/>
            <a:ext cx="18392775" cy="2926364"/>
            <a:chOff x="0" y="0"/>
            <a:chExt cx="4844188" cy="7707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4188" cy="770730"/>
            </a:xfrm>
            <a:custGeom>
              <a:avLst/>
              <a:gdLst/>
              <a:ahLst/>
              <a:cxnLst/>
              <a:rect l="l" t="t" r="r" b="b"/>
              <a:pathLst>
                <a:path w="4844188" h="770730">
                  <a:moveTo>
                    <a:pt x="42092" y="0"/>
                  </a:moveTo>
                  <a:lnTo>
                    <a:pt x="4802096" y="0"/>
                  </a:lnTo>
                  <a:cubicBezTo>
                    <a:pt x="4813259" y="0"/>
                    <a:pt x="4823965" y="4435"/>
                    <a:pt x="4831859" y="12329"/>
                  </a:cubicBezTo>
                  <a:cubicBezTo>
                    <a:pt x="4839753" y="20222"/>
                    <a:pt x="4844188" y="30929"/>
                    <a:pt x="4844188" y="42092"/>
                  </a:cubicBezTo>
                  <a:lnTo>
                    <a:pt x="4844188" y="728638"/>
                  </a:lnTo>
                  <a:cubicBezTo>
                    <a:pt x="4844188" y="751884"/>
                    <a:pt x="4825342" y="770730"/>
                    <a:pt x="4802096" y="770730"/>
                  </a:cubicBezTo>
                  <a:lnTo>
                    <a:pt x="42092" y="770730"/>
                  </a:lnTo>
                  <a:cubicBezTo>
                    <a:pt x="18845" y="770730"/>
                    <a:pt x="0" y="751884"/>
                    <a:pt x="0" y="728638"/>
                  </a:cubicBezTo>
                  <a:lnTo>
                    <a:pt x="0" y="42092"/>
                  </a:lnTo>
                  <a:cubicBezTo>
                    <a:pt x="0" y="18845"/>
                    <a:pt x="18845" y="0"/>
                    <a:pt x="420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4188" cy="808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762645" y="8174990"/>
            <a:ext cx="2706818" cy="270681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409236" y="9258300"/>
            <a:ext cx="2706818" cy="270681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307BED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986979" y="8174990"/>
            <a:ext cx="2706818" cy="270681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905891" y="9265993"/>
            <a:ext cx="2706818" cy="270681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307BED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256608" y="3362561"/>
            <a:ext cx="828108" cy="82810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763328" y="5503880"/>
            <a:ext cx="828108" cy="82810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2036952" y="2015208"/>
            <a:ext cx="14214096" cy="7672103"/>
          </a:xfrm>
          <a:custGeom>
            <a:avLst/>
            <a:gdLst/>
            <a:ahLst/>
            <a:cxnLst/>
            <a:rect l="l" t="t" r="r" b="b"/>
            <a:pathLst>
              <a:path w="14214096" h="7672103">
                <a:moveTo>
                  <a:pt x="0" y="0"/>
                </a:moveTo>
                <a:lnTo>
                  <a:pt x="14214096" y="0"/>
                </a:lnTo>
                <a:lnTo>
                  <a:pt x="14214096" y="7672103"/>
                </a:lnTo>
                <a:lnTo>
                  <a:pt x="0" y="7672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151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5" name="TextBox 25"/>
          <p:cNvSpPr txBox="1"/>
          <p:nvPr/>
        </p:nvSpPr>
        <p:spPr>
          <a:xfrm>
            <a:off x="1028700" y="300628"/>
            <a:ext cx="16230600" cy="123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79"/>
              </a:lnSpc>
            </a:pPr>
            <a:r>
              <a:rPr lang="en-US" sz="7271" b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Patch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" b="-111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-546517" y="-2322756"/>
            <a:ext cx="19381035" cy="5550108"/>
            <a:chOff x="0" y="0"/>
            <a:chExt cx="9862350" cy="28242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62350" cy="2824262"/>
            </a:xfrm>
            <a:custGeom>
              <a:avLst/>
              <a:gdLst/>
              <a:ahLst/>
              <a:cxnLst/>
              <a:rect l="l" t="t" r="r" b="b"/>
              <a:pathLst>
                <a:path w="9862350" h="2824262">
                  <a:moveTo>
                    <a:pt x="4931175" y="0"/>
                  </a:moveTo>
                  <a:cubicBezTo>
                    <a:pt x="2207762" y="0"/>
                    <a:pt x="0" y="632232"/>
                    <a:pt x="0" y="1412131"/>
                  </a:cubicBezTo>
                  <a:cubicBezTo>
                    <a:pt x="0" y="2192029"/>
                    <a:pt x="2207762" y="2824262"/>
                    <a:pt x="4931175" y="2824262"/>
                  </a:cubicBezTo>
                  <a:cubicBezTo>
                    <a:pt x="7654588" y="2824262"/>
                    <a:pt x="9862350" y="2192029"/>
                    <a:pt x="9862350" y="1412131"/>
                  </a:cubicBezTo>
                  <a:cubicBezTo>
                    <a:pt x="9862350" y="632232"/>
                    <a:pt x="7654588" y="0"/>
                    <a:pt x="493117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4595" y="226675"/>
              <a:ext cx="8013160" cy="2332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012090"/>
            <a:ext cx="4696524" cy="2623018"/>
            <a:chOff x="0" y="0"/>
            <a:chExt cx="1236945" cy="6908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6945" cy="690836"/>
            </a:xfrm>
            <a:custGeom>
              <a:avLst/>
              <a:gdLst/>
              <a:ahLst/>
              <a:cxnLst/>
              <a:rect l="l" t="t" r="r" b="b"/>
              <a:pathLst>
                <a:path w="1236945" h="690836">
                  <a:moveTo>
                    <a:pt x="89016" y="0"/>
                  </a:moveTo>
                  <a:lnTo>
                    <a:pt x="1147929" y="0"/>
                  </a:lnTo>
                  <a:cubicBezTo>
                    <a:pt x="1171537" y="0"/>
                    <a:pt x="1194179" y="9378"/>
                    <a:pt x="1210873" y="26072"/>
                  </a:cubicBezTo>
                  <a:cubicBezTo>
                    <a:pt x="1227566" y="42766"/>
                    <a:pt x="1236945" y="65407"/>
                    <a:pt x="1236945" y="89016"/>
                  </a:cubicBezTo>
                  <a:lnTo>
                    <a:pt x="1236945" y="601821"/>
                  </a:lnTo>
                  <a:cubicBezTo>
                    <a:pt x="1236945" y="625429"/>
                    <a:pt x="1227566" y="648070"/>
                    <a:pt x="1210873" y="664764"/>
                  </a:cubicBezTo>
                  <a:cubicBezTo>
                    <a:pt x="1194179" y="681458"/>
                    <a:pt x="1171537" y="690836"/>
                    <a:pt x="1147929" y="690836"/>
                  </a:cubicBezTo>
                  <a:lnTo>
                    <a:pt x="89016" y="690836"/>
                  </a:lnTo>
                  <a:cubicBezTo>
                    <a:pt x="65407" y="690836"/>
                    <a:pt x="42766" y="681458"/>
                    <a:pt x="26072" y="664764"/>
                  </a:cubicBezTo>
                  <a:cubicBezTo>
                    <a:pt x="9378" y="648070"/>
                    <a:pt x="0" y="625429"/>
                    <a:pt x="0" y="601821"/>
                  </a:cubicBezTo>
                  <a:lnTo>
                    <a:pt x="0" y="89016"/>
                  </a:lnTo>
                  <a:cubicBezTo>
                    <a:pt x="0" y="65407"/>
                    <a:pt x="9378" y="42766"/>
                    <a:pt x="26072" y="26072"/>
                  </a:cubicBezTo>
                  <a:cubicBezTo>
                    <a:pt x="42766" y="9378"/>
                    <a:pt x="65407" y="0"/>
                    <a:pt x="89016" y="0"/>
                  </a:cubicBezTo>
                  <a:close/>
                </a:path>
              </a:pathLst>
            </a:custGeom>
            <a:solidFill>
              <a:srgbClr val="307BE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36945" cy="728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795738" y="5012090"/>
            <a:ext cx="4696524" cy="2623018"/>
            <a:chOff x="0" y="0"/>
            <a:chExt cx="1236945" cy="6908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6945" cy="690836"/>
            </a:xfrm>
            <a:custGeom>
              <a:avLst/>
              <a:gdLst/>
              <a:ahLst/>
              <a:cxnLst/>
              <a:rect l="l" t="t" r="r" b="b"/>
              <a:pathLst>
                <a:path w="1236945" h="690836">
                  <a:moveTo>
                    <a:pt x="89016" y="0"/>
                  </a:moveTo>
                  <a:lnTo>
                    <a:pt x="1147929" y="0"/>
                  </a:lnTo>
                  <a:cubicBezTo>
                    <a:pt x="1171537" y="0"/>
                    <a:pt x="1194179" y="9378"/>
                    <a:pt x="1210873" y="26072"/>
                  </a:cubicBezTo>
                  <a:cubicBezTo>
                    <a:pt x="1227566" y="42766"/>
                    <a:pt x="1236945" y="65407"/>
                    <a:pt x="1236945" y="89016"/>
                  </a:cubicBezTo>
                  <a:lnTo>
                    <a:pt x="1236945" y="601821"/>
                  </a:lnTo>
                  <a:cubicBezTo>
                    <a:pt x="1236945" y="625429"/>
                    <a:pt x="1227566" y="648070"/>
                    <a:pt x="1210873" y="664764"/>
                  </a:cubicBezTo>
                  <a:cubicBezTo>
                    <a:pt x="1194179" y="681458"/>
                    <a:pt x="1171537" y="690836"/>
                    <a:pt x="1147929" y="690836"/>
                  </a:cubicBezTo>
                  <a:lnTo>
                    <a:pt x="89016" y="690836"/>
                  </a:lnTo>
                  <a:cubicBezTo>
                    <a:pt x="65407" y="690836"/>
                    <a:pt x="42766" y="681458"/>
                    <a:pt x="26072" y="664764"/>
                  </a:cubicBezTo>
                  <a:cubicBezTo>
                    <a:pt x="9378" y="648070"/>
                    <a:pt x="0" y="625429"/>
                    <a:pt x="0" y="601821"/>
                  </a:cubicBezTo>
                  <a:lnTo>
                    <a:pt x="0" y="89016"/>
                  </a:lnTo>
                  <a:cubicBezTo>
                    <a:pt x="0" y="65407"/>
                    <a:pt x="9378" y="42766"/>
                    <a:pt x="26072" y="26072"/>
                  </a:cubicBezTo>
                  <a:cubicBezTo>
                    <a:pt x="42766" y="9378"/>
                    <a:pt x="65407" y="0"/>
                    <a:pt x="89016" y="0"/>
                  </a:cubicBezTo>
                  <a:close/>
                </a:path>
              </a:pathLst>
            </a:custGeom>
            <a:solidFill>
              <a:srgbClr val="307BE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6945" cy="728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562776" y="5012090"/>
            <a:ext cx="4696524" cy="2623018"/>
            <a:chOff x="0" y="0"/>
            <a:chExt cx="1236945" cy="6908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6945" cy="690836"/>
            </a:xfrm>
            <a:custGeom>
              <a:avLst/>
              <a:gdLst/>
              <a:ahLst/>
              <a:cxnLst/>
              <a:rect l="l" t="t" r="r" b="b"/>
              <a:pathLst>
                <a:path w="1236945" h="690836">
                  <a:moveTo>
                    <a:pt x="89016" y="0"/>
                  </a:moveTo>
                  <a:lnTo>
                    <a:pt x="1147929" y="0"/>
                  </a:lnTo>
                  <a:cubicBezTo>
                    <a:pt x="1171537" y="0"/>
                    <a:pt x="1194179" y="9378"/>
                    <a:pt x="1210873" y="26072"/>
                  </a:cubicBezTo>
                  <a:cubicBezTo>
                    <a:pt x="1227566" y="42766"/>
                    <a:pt x="1236945" y="65407"/>
                    <a:pt x="1236945" y="89016"/>
                  </a:cubicBezTo>
                  <a:lnTo>
                    <a:pt x="1236945" y="601821"/>
                  </a:lnTo>
                  <a:cubicBezTo>
                    <a:pt x="1236945" y="625429"/>
                    <a:pt x="1227566" y="648070"/>
                    <a:pt x="1210873" y="664764"/>
                  </a:cubicBezTo>
                  <a:cubicBezTo>
                    <a:pt x="1194179" y="681458"/>
                    <a:pt x="1171537" y="690836"/>
                    <a:pt x="1147929" y="690836"/>
                  </a:cubicBezTo>
                  <a:lnTo>
                    <a:pt x="89016" y="690836"/>
                  </a:lnTo>
                  <a:cubicBezTo>
                    <a:pt x="65407" y="690836"/>
                    <a:pt x="42766" y="681458"/>
                    <a:pt x="26072" y="664764"/>
                  </a:cubicBezTo>
                  <a:cubicBezTo>
                    <a:pt x="9378" y="648070"/>
                    <a:pt x="0" y="625429"/>
                    <a:pt x="0" y="601821"/>
                  </a:cubicBezTo>
                  <a:lnTo>
                    <a:pt x="0" y="89016"/>
                  </a:lnTo>
                  <a:cubicBezTo>
                    <a:pt x="0" y="65407"/>
                    <a:pt x="9378" y="42766"/>
                    <a:pt x="26072" y="26072"/>
                  </a:cubicBezTo>
                  <a:cubicBezTo>
                    <a:pt x="42766" y="9378"/>
                    <a:pt x="65407" y="0"/>
                    <a:pt x="89016" y="0"/>
                  </a:cubicBezTo>
                  <a:close/>
                </a:path>
              </a:pathLst>
            </a:custGeom>
            <a:solidFill>
              <a:srgbClr val="307BE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236945" cy="728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336404" y="2713828"/>
            <a:ext cx="1688945" cy="279444"/>
          </a:xfrm>
          <a:custGeom>
            <a:avLst/>
            <a:gdLst/>
            <a:ahLst/>
            <a:cxnLst/>
            <a:rect l="l" t="t" r="r" b="b"/>
            <a:pathLst>
              <a:path w="1688945" h="279444">
                <a:moveTo>
                  <a:pt x="0" y="0"/>
                </a:moveTo>
                <a:lnTo>
                  <a:pt x="1688945" y="0"/>
                </a:lnTo>
                <a:lnTo>
                  <a:pt x="1688945" y="279444"/>
                </a:lnTo>
                <a:lnTo>
                  <a:pt x="0" y="279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6" name="Freeform 16"/>
          <p:cNvSpPr/>
          <p:nvPr/>
        </p:nvSpPr>
        <p:spPr>
          <a:xfrm>
            <a:off x="16202099" y="2853550"/>
            <a:ext cx="1810050" cy="299481"/>
          </a:xfrm>
          <a:custGeom>
            <a:avLst/>
            <a:gdLst/>
            <a:ahLst/>
            <a:cxnLst/>
            <a:rect l="l" t="t" r="r" b="b"/>
            <a:pathLst>
              <a:path w="1810050" h="299481">
                <a:moveTo>
                  <a:pt x="0" y="0"/>
                </a:moveTo>
                <a:lnTo>
                  <a:pt x="1810050" y="0"/>
                </a:lnTo>
                <a:lnTo>
                  <a:pt x="1810050" y="299481"/>
                </a:lnTo>
                <a:lnTo>
                  <a:pt x="0" y="299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7" name="Group 17"/>
          <p:cNvGrpSpPr/>
          <p:nvPr/>
        </p:nvGrpSpPr>
        <p:grpSpPr>
          <a:xfrm>
            <a:off x="1353082" y="4430565"/>
            <a:ext cx="4047760" cy="778740"/>
            <a:chOff x="0" y="0"/>
            <a:chExt cx="1066077" cy="2051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6077" cy="205100"/>
            </a:xfrm>
            <a:custGeom>
              <a:avLst/>
              <a:gdLst/>
              <a:ahLst/>
              <a:cxnLst/>
              <a:rect l="l" t="t" r="r" b="b"/>
              <a:pathLst>
                <a:path w="1066077" h="205100">
                  <a:moveTo>
                    <a:pt x="99457" y="0"/>
                  </a:moveTo>
                  <a:lnTo>
                    <a:pt x="966619" y="0"/>
                  </a:lnTo>
                  <a:cubicBezTo>
                    <a:pt x="992997" y="0"/>
                    <a:pt x="1018295" y="10479"/>
                    <a:pt x="1036946" y="29130"/>
                  </a:cubicBezTo>
                  <a:cubicBezTo>
                    <a:pt x="1055598" y="47782"/>
                    <a:pt x="1066077" y="73080"/>
                    <a:pt x="1066077" y="99457"/>
                  </a:cubicBezTo>
                  <a:lnTo>
                    <a:pt x="1066077" y="105643"/>
                  </a:lnTo>
                  <a:cubicBezTo>
                    <a:pt x="1066077" y="132021"/>
                    <a:pt x="1055598" y="157318"/>
                    <a:pt x="1036946" y="175970"/>
                  </a:cubicBezTo>
                  <a:cubicBezTo>
                    <a:pt x="1018295" y="194622"/>
                    <a:pt x="992997" y="205100"/>
                    <a:pt x="966619" y="205100"/>
                  </a:cubicBezTo>
                  <a:lnTo>
                    <a:pt x="99457" y="205100"/>
                  </a:lnTo>
                  <a:cubicBezTo>
                    <a:pt x="73080" y="205100"/>
                    <a:pt x="47782" y="194622"/>
                    <a:pt x="29130" y="175970"/>
                  </a:cubicBezTo>
                  <a:cubicBezTo>
                    <a:pt x="10479" y="157318"/>
                    <a:pt x="0" y="132021"/>
                    <a:pt x="0" y="105643"/>
                  </a:cubicBezTo>
                  <a:lnTo>
                    <a:pt x="0" y="99457"/>
                  </a:lnTo>
                  <a:cubicBezTo>
                    <a:pt x="0" y="73080"/>
                    <a:pt x="10479" y="47782"/>
                    <a:pt x="29130" y="29130"/>
                  </a:cubicBezTo>
                  <a:cubicBezTo>
                    <a:pt x="47782" y="10479"/>
                    <a:pt x="73080" y="0"/>
                    <a:pt x="99457" y="0"/>
                  </a:cubicBezTo>
                  <a:close/>
                </a:path>
              </a:pathLst>
            </a:custGeom>
            <a:solidFill>
              <a:srgbClr val="174D9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66077" cy="243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20120" y="4430565"/>
            <a:ext cx="4047760" cy="778740"/>
            <a:chOff x="0" y="0"/>
            <a:chExt cx="1066077" cy="2051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6077" cy="205100"/>
            </a:xfrm>
            <a:custGeom>
              <a:avLst/>
              <a:gdLst/>
              <a:ahLst/>
              <a:cxnLst/>
              <a:rect l="l" t="t" r="r" b="b"/>
              <a:pathLst>
                <a:path w="1066077" h="205100">
                  <a:moveTo>
                    <a:pt x="99457" y="0"/>
                  </a:moveTo>
                  <a:lnTo>
                    <a:pt x="966619" y="0"/>
                  </a:lnTo>
                  <a:cubicBezTo>
                    <a:pt x="992997" y="0"/>
                    <a:pt x="1018295" y="10479"/>
                    <a:pt x="1036946" y="29130"/>
                  </a:cubicBezTo>
                  <a:cubicBezTo>
                    <a:pt x="1055598" y="47782"/>
                    <a:pt x="1066077" y="73080"/>
                    <a:pt x="1066077" y="99457"/>
                  </a:cubicBezTo>
                  <a:lnTo>
                    <a:pt x="1066077" y="105643"/>
                  </a:lnTo>
                  <a:cubicBezTo>
                    <a:pt x="1066077" y="132021"/>
                    <a:pt x="1055598" y="157318"/>
                    <a:pt x="1036946" y="175970"/>
                  </a:cubicBezTo>
                  <a:cubicBezTo>
                    <a:pt x="1018295" y="194622"/>
                    <a:pt x="992997" y="205100"/>
                    <a:pt x="966619" y="205100"/>
                  </a:cubicBezTo>
                  <a:lnTo>
                    <a:pt x="99457" y="205100"/>
                  </a:lnTo>
                  <a:cubicBezTo>
                    <a:pt x="73080" y="205100"/>
                    <a:pt x="47782" y="194622"/>
                    <a:pt x="29130" y="175970"/>
                  </a:cubicBezTo>
                  <a:cubicBezTo>
                    <a:pt x="10479" y="157318"/>
                    <a:pt x="0" y="132021"/>
                    <a:pt x="0" y="105643"/>
                  </a:cubicBezTo>
                  <a:lnTo>
                    <a:pt x="0" y="99457"/>
                  </a:lnTo>
                  <a:cubicBezTo>
                    <a:pt x="0" y="73080"/>
                    <a:pt x="10479" y="47782"/>
                    <a:pt x="29130" y="29130"/>
                  </a:cubicBezTo>
                  <a:cubicBezTo>
                    <a:pt x="47782" y="10479"/>
                    <a:pt x="73080" y="0"/>
                    <a:pt x="99457" y="0"/>
                  </a:cubicBezTo>
                  <a:close/>
                </a:path>
              </a:pathLst>
            </a:custGeom>
            <a:solidFill>
              <a:srgbClr val="174D9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66077" cy="243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887158" y="4430565"/>
            <a:ext cx="4047760" cy="778740"/>
            <a:chOff x="0" y="0"/>
            <a:chExt cx="1066077" cy="2051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66077" cy="205100"/>
            </a:xfrm>
            <a:custGeom>
              <a:avLst/>
              <a:gdLst/>
              <a:ahLst/>
              <a:cxnLst/>
              <a:rect l="l" t="t" r="r" b="b"/>
              <a:pathLst>
                <a:path w="1066077" h="205100">
                  <a:moveTo>
                    <a:pt x="99457" y="0"/>
                  </a:moveTo>
                  <a:lnTo>
                    <a:pt x="966619" y="0"/>
                  </a:lnTo>
                  <a:cubicBezTo>
                    <a:pt x="992997" y="0"/>
                    <a:pt x="1018295" y="10479"/>
                    <a:pt x="1036946" y="29130"/>
                  </a:cubicBezTo>
                  <a:cubicBezTo>
                    <a:pt x="1055598" y="47782"/>
                    <a:pt x="1066077" y="73080"/>
                    <a:pt x="1066077" y="99457"/>
                  </a:cubicBezTo>
                  <a:lnTo>
                    <a:pt x="1066077" y="105643"/>
                  </a:lnTo>
                  <a:cubicBezTo>
                    <a:pt x="1066077" y="132021"/>
                    <a:pt x="1055598" y="157318"/>
                    <a:pt x="1036946" y="175970"/>
                  </a:cubicBezTo>
                  <a:cubicBezTo>
                    <a:pt x="1018295" y="194622"/>
                    <a:pt x="992997" y="205100"/>
                    <a:pt x="966619" y="205100"/>
                  </a:cubicBezTo>
                  <a:lnTo>
                    <a:pt x="99457" y="205100"/>
                  </a:lnTo>
                  <a:cubicBezTo>
                    <a:pt x="73080" y="205100"/>
                    <a:pt x="47782" y="194622"/>
                    <a:pt x="29130" y="175970"/>
                  </a:cubicBezTo>
                  <a:cubicBezTo>
                    <a:pt x="10479" y="157318"/>
                    <a:pt x="0" y="132021"/>
                    <a:pt x="0" y="105643"/>
                  </a:cubicBezTo>
                  <a:lnTo>
                    <a:pt x="0" y="99457"/>
                  </a:lnTo>
                  <a:cubicBezTo>
                    <a:pt x="0" y="73080"/>
                    <a:pt x="10479" y="47782"/>
                    <a:pt x="29130" y="29130"/>
                  </a:cubicBezTo>
                  <a:cubicBezTo>
                    <a:pt x="47782" y="10479"/>
                    <a:pt x="73080" y="0"/>
                    <a:pt x="99457" y="0"/>
                  </a:cubicBezTo>
                  <a:close/>
                </a:path>
              </a:pathLst>
            </a:custGeom>
            <a:solidFill>
              <a:srgbClr val="174D9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066077" cy="243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730864" y="328473"/>
            <a:ext cx="8826272" cy="1111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Achievement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27159" y="4582159"/>
            <a:ext cx="3899606" cy="37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Vulnerability Assessment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94197" y="4582159"/>
            <a:ext cx="3899606" cy="37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Patch Wave Activity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961235" y="4582159"/>
            <a:ext cx="3899606" cy="37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Patch Process Improvement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874948" y="1348589"/>
            <a:ext cx="12538103" cy="86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Patch Management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19175" y="5428567"/>
            <a:ext cx="4550554" cy="168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3419"/>
              </a:lnSpc>
              <a:buFont typeface="Arial"/>
              <a:buChar char="•"/>
            </a:pPr>
            <a:r>
              <a:rPr lang="en-US" sz="1899" dirty="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Ontime CVE assessment responses</a:t>
            </a:r>
          </a:p>
          <a:p>
            <a:pPr marL="410209" lvl="1" indent="-205105" algn="l">
              <a:lnSpc>
                <a:spcPts val="3419"/>
              </a:lnSpc>
              <a:buFont typeface="Arial"/>
              <a:buChar char="•"/>
            </a:pPr>
            <a:r>
              <a:rPr lang="en-US" sz="1899" dirty="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Ontime VA assessment responses</a:t>
            </a:r>
          </a:p>
          <a:p>
            <a:pPr marL="410209" lvl="1" indent="-205105" algn="l">
              <a:lnSpc>
                <a:spcPts val="3419"/>
              </a:lnSpc>
              <a:buFont typeface="Arial"/>
              <a:buChar char="•"/>
            </a:pPr>
            <a:r>
              <a:rPr lang="en-US" sz="1899" dirty="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Better tracking for CVE that’s till *under investigation by Principal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939212" y="5428567"/>
            <a:ext cx="4390525" cy="168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341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100% patch compliancy on 2024</a:t>
            </a:r>
          </a:p>
          <a:p>
            <a:pPr marL="410209" lvl="1" indent="-205105" algn="l">
              <a:lnSpc>
                <a:spcPts val="341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Ontime get system owner approval</a:t>
            </a:r>
          </a:p>
          <a:p>
            <a:pPr marL="410209" lvl="1" indent="-205105" algn="l">
              <a:lnSpc>
                <a:spcPts val="341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Patchscheduling in between tight others activities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01937" y="5504767"/>
            <a:ext cx="4395662" cy="165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Non OS Agent compatibility check before patching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UAT-PROD Sign Off</a:t>
            </a:r>
          </a:p>
          <a:p>
            <a:pPr marL="410209" lvl="1" indent="-205105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Post Patch Verification improvement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-804733" y="8508476"/>
            <a:ext cx="2706818" cy="270681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48676" y="9416283"/>
            <a:ext cx="2706818" cy="270681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307BED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6351390" y="8508476"/>
            <a:ext cx="2706818" cy="270681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5177218" y="9133465"/>
            <a:ext cx="2706818" cy="2706818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307BED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BAD6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78947" y="687591"/>
            <a:ext cx="14326008" cy="1509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5"/>
              </a:lnSpc>
            </a:pPr>
            <a:r>
              <a:rPr lang="en-US" sz="6500" b="1">
                <a:solidFill>
                  <a:srgbClr val="00388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TARGET</a:t>
            </a:r>
          </a:p>
          <a:p>
            <a:pPr algn="ctr">
              <a:lnSpc>
                <a:spcPts val="5580"/>
              </a:lnSpc>
            </a:pPr>
            <a:r>
              <a:rPr lang="en-US" sz="6000" b="1">
                <a:solidFill>
                  <a:srgbClr val="00388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IMPROVEMENT Patch 2025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723772" y="-837268"/>
            <a:ext cx="2706818" cy="270681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-1718009"/>
            <a:ext cx="2706818" cy="270681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307BED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04954" y="-837268"/>
            <a:ext cx="2706818" cy="270681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951545" y="-1718009"/>
            <a:ext cx="2706818" cy="270681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307BED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068557" y="2450896"/>
            <a:ext cx="16150886" cy="0"/>
          </a:xfrm>
          <a:prstGeom prst="line">
            <a:avLst/>
          </a:prstGeom>
          <a:ln w="142875" cap="rnd">
            <a:solidFill>
              <a:srgbClr val="00388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/>
          </a:p>
        </p:txBody>
      </p:sp>
      <p:grpSp>
        <p:nvGrpSpPr>
          <p:cNvPr id="16" name="Group 16"/>
          <p:cNvGrpSpPr/>
          <p:nvPr/>
        </p:nvGrpSpPr>
        <p:grpSpPr>
          <a:xfrm>
            <a:off x="1538280" y="3405542"/>
            <a:ext cx="2814304" cy="281430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736848" y="3405542"/>
            <a:ext cx="2814304" cy="281430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935417" y="3405542"/>
            <a:ext cx="2814304" cy="281430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68557" y="6924696"/>
            <a:ext cx="3753748" cy="2057400"/>
            <a:chOff x="0" y="0"/>
            <a:chExt cx="988642" cy="54186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88641" cy="541867"/>
            </a:xfrm>
            <a:custGeom>
              <a:avLst/>
              <a:gdLst/>
              <a:ahLst/>
              <a:cxnLst/>
              <a:rect l="l" t="t" r="r" b="b"/>
              <a:pathLst>
                <a:path w="988641" h="541867">
                  <a:moveTo>
                    <a:pt x="61874" y="0"/>
                  </a:moveTo>
                  <a:lnTo>
                    <a:pt x="926768" y="0"/>
                  </a:lnTo>
                  <a:cubicBezTo>
                    <a:pt x="943178" y="0"/>
                    <a:pt x="958916" y="6519"/>
                    <a:pt x="970519" y="18122"/>
                  </a:cubicBezTo>
                  <a:cubicBezTo>
                    <a:pt x="982123" y="29726"/>
                    <a:pt x="988641" y="45464"/>
                    <a:pt x="988641" y="61874"/>
                  </a:cubicBezTo>
                  <a:lnTo>
                    <a:pt x="988641" y="479993"/>
                  </a:lnTo>
                  <a:cubicBezTo>
                    <a:pt x="988641" y="496403"/>
                    <a:pt x="982123" y="512141"/>
                    <a:pt x="970519" y="523744"/>
                  </a:cubicBezTo>
                  <a:cubicBezTo>
                    <a:pt x="958916" y="535348"/>
                    <a:pt x="943178" y="541867"/>
                    <a:pt x="926768" y="541867"/>
                  </a:cubicBezTo>
                  <a:lnTo>
                    <a:pt x="61874" y="541867"/>
                  </a:lnTo>
                  <a:cubicBezTo>
                    <a:pt x="45464" y="541867"/>
                    <a:pt x="29726" y="535348"/>
                    <a:pt x="18122" y="523744"/>
                  </a:cubicBezTo>
                  <a:cubicBezTo>
                    <a:pt x="6519" y="512141"/>
                    <a:pt x="0" y="496403"/>
                    <a:pt x="0" y="479993"/>
                  </a:cubicBezTo>
                  <a:lnTo>
                    <a:pt x="0" y="61874"/>
                  </a:lnTo>
                  <a:cubicBezTo>
                    <a:pt x="0" y="45464"/>
                    <a:pt x="6519" y="29726"/>
                    <a:pt x="18122" y="18122"/>
                  </a:cubicBezTo>
                  <a:cubicBezTo>
                    <a:pt x="29726" y="6519"/>
                    <a:pt x="45464" y="0"/>
                    <a:pt x="61874" y="0"/>
                  </a:cubicBezTo>
                  <a:close/>
                </a:path>
              </a:pathLst>
            </a:custGeom>
            <a:solidFill>
              <a:srgbClr val="307BE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988642" cy="579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68557" y="6781821"/>
            <a:ext cx="3753748" cy="2057400"/>
            <a:chOff x="0" y="0"/>
            <a:chExt cx="988642" cy="54186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88641" cy="541867"/>
            </a:xfrm>
            <a:custGeom>
              <a:avLst/>
              <a:gdLst/>
              <a:ahLst/>
              <a:cxnLst/>
              <a:rect l="l" t="t" r="r" b="b"/>
              <a:pathLst>
                <a:path w="988641" h="541867">
                  <a:moveTo>
                    <a:pt x="61874" y="0"/>
                  </a:moveTo>
                  <a:lnTo>
                    <a:pt x="926768" y="0"/>
                  </a:lnTo>
                  <a:cubicBezTo>
                    <a:pt x="943178" y="0"/>
                    <a:pt x="958916" y="6519"/>
                    <a:pt x="970519" y="18122"/>
                  </a:cubicBezTo>
                  <a:cubicBezTo>
                    <a:pt x="982123" y="29726"/>
                    <a:pt x="988641" y="45464"/>
                    <a:pt x="988641" y="61874"/>
                  </a:cubicBezTo>
                  <a:lnTo>
                    <a:pt x="988641" y="479993"/>
                  </a:lnTo>
                  <a:cubicBezTo>
                    <a:pt x="988641" y="496403"/>
                    <a:pt x="982123" y="512141"/>
                    <a:pt x="970519" y="523744"/>
                  </a:cubicBezTo>
                  <a:cubicBezTo>
                    <a:pt x="958916" y="535348"/>
                    <a:pt x="943178" y="541867"/>
                    <a:pt x="926768" y="541867"/>
                  </a:cubicBezTo>
                  <a:lnTo>
                    <a:pt x="61874" y="541867"/>
                  </a:lnTo>
                  <a:cubicBezTo>
                    <a:pt x="45464" y="541867"/>
                    <a:pt x="29726" y="535348"/>
                    <a:pt x="18122" y="523744"/>
                  </a:cubicBezTo>
                  <a:cubicBezTo>
                    <a:pt x="6519" y="512141"/>
                    <a:pt x="0" y="496403"/>
                    <a:pt x="0" y="479993"/>
                  </a:cubicBezTo>
                  <a:lnTo>
                    <a:pt x="0" y="61874"/>
                  </a:lnTo>
                  <a:cubicBezTo>
                    <a:pt x="0" y="45464"/>
                    <a:pt x="6519" y="29726"/>
                    <a:pt x="18122" y="18122"/>
                  </a:cubicBezTo>
                  <a:cubicBezTo>
                    <a:pt x="29726" y="6519"/>
                    <a:pt x="45464" y="0"/>
                    <a:pt x="618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988642" cy="579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267126" y="6924696"/>
            <a:ext cx="3753748" cy="2057400"/>
            <a:chOff x="0" y="0"/>
            <a:chExt cx="988642" cy="54186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88641" cy="541867"/>
            </a:xfrm>
            <a:custGeom>
              <a:avLst/>
              <a:gdLst/>
              <a:ahLst/>
              <a:cxnLst/>
              <a:rect l="l" t="t" r="r" b="b"/>
              <a:pathLst>
                <a:path w="988641" h="541867">
                  <a:moveTo>
                    <a:pt x="61874" y="0"/>
                  </a:moveTo>
                  <a:lnTo>
                    <a:pt x="926768" y="0"/>
                  </a:lnTo>
                  <a:cubicBezTo>
                    <a:pt x="943178" y="0"/>
                    <a:pt x="958916" y="6519"/>
                    <a:pt x="970519" y="18122"/>
                  </a:cubicBezTo>
                  <a:cubicBezTo>
                    <a:pt x="982123" y="29726"/>
                    <a:pt x="988641" y="45464"/>
                    <a:pt x="988641" y="61874"/>
                  </a:cubicBezTo>
                  <a:lnTo>
                    <a:pt x="988641" y="479993"/>
                  </a:lnTo>
                  <a:cubicBezTo>
                    <a:pt x="988641" y="496403"/>
                    <a:pt x="982123" y="512141"/>
                    <a:pt x="970519" y="523744"/>
                  </a:cubicBezTo>
                  <a:cubicBezTo>
                    <a:pt x="958916" y="535348"/>
                    <a:pt x="943178" y="541867"/>
                    <a:pt x="926768" y="541867"/>
                  </a:cubicBezTo>
                  <a:lnTo>
                    <a:pt x="61874" y="541867"/>
                  </a:lnTo>
                  <a:cubicBezTo>
                    <a:pt x="45464" y="541867"/>
                    <a:pt x="29726" y="535348"/>
                    <a:pt x="18122" y="523744"/>
                  </a:cubicBezTo>
                  <a:cubicBezTo>
                    <a:pt x="6519" y="512141"/>
                    <a:pt x="0" y="496403"/>
                    <a:pt x="0" y="479993"/>
                  </a:cubicBezTo>
                  <a:lnTo>
                    <a:pt x="0" y="61874"/>
                  </a:lnTo>
                  <a:cubicBezTo>
                    <a:pt x="0" y="45464"/>
                    <a:pt x="6519" y="29726"/>
                    <a:pt x="18122" y="18122"/>
                  </a:cubicBezTo>
                  <a:cubicBezTo>
                    <a:pt x="29726" y="6519"/>
                    <a:pt x="45464" y="0"/>
                    <a:pt x="61874" y="0"/>
                  </a:cubicBezTo>
                  <a:close/>
                </a:path>
              </a:pathLst>
            </a:custGeom>
            <a:solidFill>
              <a:srgbClr val="307BE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988642" cy="579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7267126" y="6781821"/>
            <a:ext cx="3753748" cy="2057400"/>
            <a:chOff x="0" y="0"/>
            <a:chExt cx="988642" cy="5418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988641" cy="541867"/>
            </a:xfrm>
            <a:custGeom>
              <a:avLst/>
              <a:gdLst/>
              <a:ahLst/>
              <a:cxnLst/>
              <a:rect l="l" t="t" r="r" b="b"/>
              <a:pathLst>
                <a:path w="988641" h="541867">
                  <a:moveTo>
                    <a:pt x="61874" y="0"/>
                  </a:moveTo>
                  <a:lnTo>
                    <a:pt x="926768" y="0"/>
                  </a:lnTo>
                  <a:cubicBezTo>
                    <a:pt x="943178" y="0"/>
                    <a:pt x="958916" y="6519"/>
                    <a:pt x="970519" y="18122"/>
                  </a:cubicBezTo>
                  <a:cubicBezTo>
                    <a:pt x="982123" y="29726"/>
                    <a:pt x="988641" y="45464"/>
                    <a:pt x="988641" y="61874"/>
                  </a:cubicBezTo>
                  <a:lnTo>
                    <a:pt x="988641" y="479993"/>
                  </a:lnTo>
                  <a:cubicBezTo>
                    <a:pt x="988641" y="496403"/>
                    <a:pt x="982123" y="512141"/>
                    <a:pt x="970519" y="523744"/>
                  </a:cubicBezTo>
                  <a:cubicBezTo>
                    <a:pt x="958916" y="535348"/>
                    <a:pt x="943178" y="541867"/>
                    <a:pt x="926768" y="541867"/>
                  </a:cubicBezTo>
                  <a:lnTo>
                    <a:pt x="61874" y="541867"/>
                  </a:lnTo>
                  <a:cubicBezTo>
                    <a:pt x="45464" y="541867"/>
                    <a:pt x="29726" y="535348"/>
                    <a:pt x="18122" y="523744"/>
                  </a:cubicBezTo>
                  <a:cubicBezTo>
                    <a:pt x="6519" y="512141"/>
                    <a:pt x="0" y="496403"/>
                    <a:pt x="0" y="479993"/>
                  </a:cubicBezTo>
                  <a:lnTo>
                    <a:pt x="0" y="61874"/>
                  </a:lnTo>
                  <a:cubicBezTo>
                    <a:pt x="0" y="45464"/>
                    <a:pt x="6519" y="29726"/>
                    <a:pt x="18122" y="18122"/>
                  </a:cubicBezTo>
                  <a:cubicBezTo>
                    <a:pt x="29726" y="6519"/>
                    <a:pt x="45464" y="0"/>
                    <a:pt x="618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988642" cy="579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463698" y="6924696"/>
            <a:ext cx="3753748" cy="2057400"/>
            <a:chOff x="0" y="0"/>
            <a:chExt cx="988642" cy="54186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988641" cy="541867"/>
            </a:xfrm>
            <a:custGeom>
              <a:avLst/>
              <a:gdLst/>
              <a:ahLst/>
              <a:cxnLst/>
              <a:rect l="l" t="t" r="r" b="b"/>
              <a:pathLst>
                <a:path w="988641" h="541867">
                  <a:moveTo>
                    <a:pt x="61874" y="0"/>
                  </a:moveTo>
                  <a:lnTo>
                    <a:pt x="926768" y="0"/>
                  </a:lnTo>
                  <a:cubicBezTo>
                    <a:pt x="943178" y="0"/>
                    <a:pt x="958916" y="6519"/>
                    <a:pt x="970519" y="18122"/>
                  </a:cubicBezTo>
                  <a:cubicBezTo>
                    <a:pt x="982123" y="29726"/>
                    <a:pt x="988641" y="45464"/>
                    <a:pt x="988641" y="61874"/>
                  </a:cubicBezTo>
                  <a:lnTo>
                    <a:pt x="988641" y="479993"/>
                  </a:lnTo>
                  <a:cubicBezTo>
                    <a:pt x="988641" y="496403"/>
                    <a:pt x="982123" y="512141"/>
                    <a:pt x="970519" y="523744"/>
                  </a:cubicBezTo>
                  <a:cubicBezTo>
                    <a:pt x="958916" y="535348"/>
                    <a:pt x="943178" y="541867"/>
                    <a:pt x="926768" y="541867"/>
                  </a:cubicBezTo>
                  <a:lnTo>
                    <a:pt x="61874" y="541867"/>
                  </a:lnTo>
                  <a:cubicBezTo>
                    <a:pt x="45464" y="541867"/>
                    <a:pt x="29726" y="535348"/>
                    <a:pt x="18122" y="523744"/>
                  </a:cubicBezTo>
                  <a:cubicBezTo>
                    <a:pt x="6519" y="512141"/>
                    <a:pt x="0" y="496403"/>
                    <a:pt x="0" y="479993"/>
                  </a:cubicBezTo>
                  <a:lnTo>
                    <a:pt x="0" y="61874"/>
                  </a:lnTo>
                  <a:cubicBezTo>
                    <a:pt x="0" y="45464"/>
                    <a:pt x="6519" y="29726"/>
                    <a:pt x="18122" y="18122"/>
                  </a:cubicBezTo>
                  <a:cubicBezTo>
                    <a:pt x="29726" y="6519"/>
                    <a:pt x="45464" y="0"/>
                    <a:pt x="61874" y="0"/>
                  </a:cubicBezTo>
                  <a:close/>
                </a:path>
              </a:pathLst>
            </a:custGeom>
            <a:solidFill>
              <a:srgbClr val="307BED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988642" cy="579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3465694" y="6781821"/>
            <a:ext cx="3753748" cy="2057400"/>
            <a:chOff x="0" y="0"/>
            <a:chExt cx="988642" cy="54186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988641" cy="541867"/>
            </a:xfrm>
            <a:custGeom>
              <a:avLst/>
              <a:gdLst/>
              <a:ahLst/>
              <a:cxnLst/>
              <a:rect l="l" t="t" r="r" b="b"/>
              <a:pathLst>
                <a:path w="988641" h="541867">
                  <a:moveTo>
                    <a:pt x="61874" y="0"/>
                  </a:moveTo>
                  <a:lnTo>
                    <a:pt x="926768" y="0"/>
                  </a:lnTo>
                  <a:cubicBezTo>
                    <a:pt x="943178" y="0"/>
                    <a:pt x="958916" y="6519"/>
                    <a:pt x="970519" y="18122"/>
                  </a:cubicBezTo>
                  <a:cubicBezTo>
                    <a:pt x="982123" y="29726"/>
                    <a:pt x="988641" y="45464"/>
                    <a:pt x="988641" y="61874"/>
                  </a:cubicBezTo>
                  <a:lnTo>
                    <a:pt x="988641" y="479993"/>
                  </a:lnTo>
                  <a:cubicBezTo>
                    <a:pt x="988641" y="496403"/>
                    <a:pt x="982123" y="512141"/>
                    <a:pt x="970519" y="523744"/>
                  </a:cubicBezTo>
                  <a:cubicBezTo>
                    <a:pt x="958916" y="535348"/>
                    <a:pt x="943178" y="541867"/>
                    <a:pt x="926768" y="541867"/>
                  </a:cubicBezTo>
                  <a:lnTo>
                    <a:pt x="61874" y="541867"/>
                  </a:lnTo>
                  <a:cubicBezTo>
                    <a:pt x="45464" y="541867"/>
                    <a:pt x="29726" y="535348"/>
                    <a:pt x="18122" y="523744"/>
                  </a:cubicBezTo>
                  <a:cubicBezTo>
                    <a:pt x="6519" y="512141"/>
                    <a:pt x="0" y="496403"/>
                    <a:pt x="0" y="479993"/>
                  </a:cubicBezTo>
                  <a:lnTo>
                    <a:pt x="0" y="61874"/>
                  </a:lnTo>
                  <a:cubicBezTo>
                    <a:pt x="0" y="45464"/>
                    <a:pt x="6519" y="29726"/>
                    <a:pt x="18122" y="18122"/>
                  </a:cubicBezTo>
                  <a:cubicBezTo>
                    <a:pt x="29726" y="6519"/>
                    <a:pt x="45464" y="0"/>
                    <a:pt x="618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988642" cy="5799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8221101" y="3889794"/>
            <a:ext cx="1845799" cy="1845799"/>
          </a:xfrm>
          <a:custGeom>
            <a:avLst/>
            <a:gdLst/>
            <a:ahLst/>
            <a:cxnLst/>
            <a:rect l="l" t="t" r="r" b="b"/>
            <a:pathLst>
              <a:path w="1845799" h="1845799">
                <a:moveTo>
                  <a:pt x="0" y="0"/>
                </a:moveTo>
                <a:lnTo>
                  <a:pt x="1845798" y="0"/>
                </a:lnTo>
                <a:lnTo>
                  <a:pt x="1845798" y="1845799"/>
                </a:lnTo>
                <a:lnTo>
                  <a:pt x="0" y="184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4" name="Freeform 44"/>
          <p:cNvSpPr/>
          <p:nvPr/>
        </p:nvSpPr>
        <p:spPr>
          <a:xfrm>
            <a:off x="14376190" y="3848312"/>
            <a:ext cx="1928764" cy="1928764"/>
          </a:xfrm>
          <a:custGeom>
            <a:avLst/>
            <a:gdLst/>
            <a:ahLst/>
            <a:cxnLst/>
            <a:rect l="l" t="t" r="r" b="b"/>
            <a:pathLst>
              <a:path w="1928764" h="1928764">
                <a:moveTo>
                  <a:pt x="0" y="0"/>
                </a:moveTo>
                <a:lnTo>
                  <a:pt x="1928764" y="0"/>
                </a:lnTo>
                <a:lnTo>
                  <a:pt x="1928764" y="1928764"/>
                </a:lnTo>
                <a:lnTo>
                  <a:pt x="0" y="1928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5" name="Freeform 45"/>
          <p:cNvSpPr/>
          <p:nvPr/>
        </p:nvSpPr>
        <p:spPr>
          <a:xfrm rot="5400000">
            <a:off x="17305262" y="8855159"/>
            <a:ext cx="416179" cy="1527261"/>
          </a:xfrm>
          <a:custGeom>
            <a:avLst/>
            <a:gdLst/>
            <a:ahLst/>
            <a:cxnLst/>
            <a:rect l="l" t="t" r="r" b="b"/>
            <a:pathLst>
              <a:path w="416179" h="1527261">
                <a:moveTo>
                  <a:pt x="0" y="0"/>
                </a:moveTo>
                <a:lnTo>
                  <a:pt x="416178" y="0"/>
                </a:lnTo>
                <a:lnTo>
                  <a:pt x="416178" y="1527261"/>
                </a:lnTo>
                <a:lnTo>
                  <a:pt x="0" y="1527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6" name="Freeform 46"/>
          <p:cNvSpPr/>
          <p:nvPr/>
        </p:nvSpPr>
        <p:spPr>
          <a:xfrm rot="5400000">
            <a:off x="566560" y="8855159"/>
            <a:ext cx="416179" cy="1527261"/>
          </a:xfrm>
          <a:custGeom>
            <a:avLst/>
            <a:gdLst/>
            <a:ahLst/>
            <a:cxnLst/>
            <a:rect l="l" t="t" r="r" b="b"/>
            <a:pathLst>
              <a:path w="416179" h="1527261">
                <a:moveTo>
                  <a:pt x="0" y="0"/>
                </a:moveTo>
                <a:lnTo>
                  <a:pt x="416178" y="0"/>
                </a:lnTo>
                <a:lnTo>
                  <a:pt x="416178" y="1527261"/>
                </a:lnTo>
                <a:lnTo>
                  <a:pt x="0" y="1527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7" name="Freeform 47"/>
          <p:cNvSpPr/>
          <p:nvPr/>
        </p:nvSpPr>
        <p:spPr>
          <a:xfrm>
            <a:off x="2072176" y="3953728"/>
            <a:ext cx="1746512" cy="1717932"/>
          </a:xfrm>
          <a:custGeom>
            <a:avLst/>
            <a:gdLst/>
            <a:ahLst/>
            <a:cxnLst/>
            <a:rect l="l" t="t" r="r" b="b"/>
            <a:pathLst>
              <a:path w="1746512" h="1717932">
                <a:moveTo>
                  <a:pt x="0" y="0"/>
                </a:moveTo>
                <a:lnTo>
                  <a:pt x="1746511" y="0"/>
                </a:lnTo>
                <a:lnTo>
                  <a:pt x="1746511" y="1717932"/>
                </a:lnTo>
                <a:lnTo>
                  <a:pt x="0" y="1717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8" name="TextBox 48"/>
          <p:cNvSpPr txBox="1"/>
          <p:nvPr/>
        </p:nvSpPr>
        <p:spPr>
          <a:xfrm>
            <a:off x="1209295" y="7223781"/>
            <a:ext cx="3472272" cy="129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Tier1 active-active system new patch scheduling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407864" y="7223781"/>
            <a:ext cx="3472272" cy="1298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Explore to operate automation tools for data verification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3606433" y="7223781"/>
            <a:ext cx="3472272" cy="860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Re-design Patch Report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" b="-111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0" y="5530308"/>
            <a:ext cx="22659975" cy="5571079"/>
            <a:chOff x="0" y="0"/>
            <a:chExt cx="5968059" cy="14672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68059" cy="1467280"/>
            </a:xfrm>
            <a:custGeom>
              <a:avLst/>
              <a:gdLst/>
              <a:ahLst/>
              <a:cxnLst/>
              <a:rect l="l" t="t" r="r" b="b"/>
              <a:pathLst>
                <a:path w="5968059" h="1467280">
                  <a:moveTo>
                    <a:pt x="34166" y="0"/>
                  </a:moveTo>
                  <a:lnTo>
                    <a:pt x="5933894" y="0"/>
                  </a:lnTo>
                  <a:cubicBezTo>
                    <a:pt x="5942955" y="0"/>
                    <a:pt x="5951645" y="3600"/>
                    <a:pt x="5958053" y="10007"/>
                  </a:cubicBezTo>
                  <a:cubicBezTo>
                    <a:pt x="5964460" y="16414"/>
                    <a:pt x="5968059" y="25104"/>
                    <a:pt x="5968059" y="34166"/>
                  </a:cubicBezTo>
                  <a:lnTo>
                    <a:pt x="5968059" y="1433114"/>
                  </a:lnTo>
                  <a:cubicBezTo>
                    <a:pt x="5968059" y="1442176"/>
                    <a:pt x="5964460" y="1450866"/>
                    <a:pt x="5958053" y="1457273"/>
                  </a:cubicBezTo>
                  <a:cubicBezTo>
                    <a:pt x="5951645" y="1463681"/>
                    <a:pt x="5942955" y="1467280"/>
                    <a:pt x="5933894" y="1467280"/>
                  </a:cubicBezTo>
                  <a:lnTo>
                    <a:pt x="34166" y="1467280"/>
                  </a:lnTo>
                  <a:cubicBezTo>
                    <a:pt x="25104" y="1467280"/>
                    <a:pt x="16414" y="1463681"/>
                    <a:pt x="10007" y="1457273"/>
                  </a:cubicBezTo>
                  <a:cubicBezTo>
                    <a:pt x="3600" y="1450866"/>
                    <a:pt x="0" y="1442176"/>
                    <a:pt x="0" y="1433114"/>
                  </a:cubicBezTo>
                  <a:lnTo>
                    <a:pt x="0" y="34166"/>
                  </a:lnTo>
                  <a:cubicBezTo>
                    <a:pt x="0" y="25104"/>
                    <a:pt x="3600" y="16414"/>
                    <a:pt x="10007" y="10007"/>
                  </a:cubicBezTo>
                  <a:cubicBezTo>
                    <a:pt x="16414" y="3600"/>
                    <a:pt x="25104" y="0"/>
                    <a:pt x="341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388F">
                    <a:alpha val="100000"/>
                  </a:srgbClr>
                </a:gs>
                <a:gs pos="100000">
                  <a:srgbClr val="001A42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68059" cy="150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60799" y="7227557"/>
            <a:ext cx="14236700" cy="816422"/>
            <a:chOff x="0" y="0"/>
            <a:chExt cx="3749584" cy="2150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49584" cy="215025"/>
            </a:xfrm>
            <a:custGeom>
              <a:avLst/>
              <a:gdLst/>
              <a:ahLst/>
              <a:cxnLst/>
              <a:rect l="l" t="t" r="r" b="b"/>
              <a:pathLst>
                <a:path w="3749584" h="215025">
                  <a:moveTo>
                    <a:pt x="0" y="0"/>
                  </a:moveTo>
                  <a:lnTo>
                    <a:pt x="3749584" y="0"/>
                  </a:lnTo>
                  <a:lnTo>
                    <a:pt x="3749584" y="215025"/>
                  </a:lnTo>
                  <a:lnTo>
                    <a:pt x="0" y="215025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D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749584" cy="253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71658" y="-1543050"/>
            <a:ext cx="2571750" cy="257175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66700" cap="sq">
              <a:solidFill>
                <a:srgbClr val="00388F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705889" y="1742298"/>
            <a:ext cx="829452" cy="82945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444913" y="9291637"/>
            <a:ext cx="1809750" cy="180975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95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863510" y="8453265"/>
            <a:ext cx="595410" cy="59541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458920" y="1742298"/>
            <a:ext cx="595410" cy="59541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705889" y="3624"/>
            <a:ext cx="595410" cy="59541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88F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028700" y="1028700"/>
            <a:ext cx="1970633" cy="880089"/>
          </a:xfrm>
          <a:custGeom>
            <a:avLst/>
            <a:gdLst/>
            <a:ahLst/>
            <a:cxnLst/>
            <a:rect l="l" t="t" r="r" b="b"/>
            <a:pathLst>
              <a:path w="1970633" h="880089">
                <a:moveTo>
                  <a:pt x="0" y="0"/>
                </a:moveTo>
                <a:lnTo>
                  <a:pt x="1970633" y="0"/>
                </a:lnTo>
                <a:lnTo>
                  <a:pt x="1970633" y="880089"/>
                </a:lnTo>
                <a:lnTo>
                  <a:pt x="0" y="880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Freeform 28"/>
          <p:cNvSpPr/>
          <p:nvPr/>
        </p:nvSpPr>
        <p:spPr>
          <a:xfrm>
            <a:off x="11040263" y="2153749"/>
            <a:ext cx="6753119" cy="6753119"/>
          </a:xfrm>
          <a:custGeom>
            <a:avLst/>
            <a:gdLst/>
            <a:ahLst/>
            <a:cxnLst/>
            <a:rect l="l" t="t" r="r" b="b"/>
            <a:pathLst>
              <a:path w="6753119" h="6753119">
                <a:moveTo>
                  <a:pt x="0" y="0"/>
                </a:moveTo>
                <a:lnTo>
                  <a:pt x="6753120" y="0"/>
                </a:lnTo>
                <a:lnTo>
                  <a:pt x="6753120" y="6753119"/>
                </a:lnTo>
                <a:lnTo>
                  <a:pt x="0" y="6753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9" name="Freeform 29"/>
          <p:cNvSpPr/>
          <p:nvPr/>
        </p:nvSpPr>
        <p:spPr>
          <a:xfrm>
            <a:off x="11165726" y="2344233"/>
            <a:ext cx="6502194" cy="6372151"/>
          </a:xfrm>
          <a:custGeom>
            <a:avLst/>
            <a:gdLst/>
            <a:ahLst/>
            <a:cxnLst/>
            <a:rect l="l" t="t" r="r" b="b"/>
            <a:pathLst>
              <a:path w="6502194" h="6372151">
                <a:moveTo>
                  <a:pt x="0" y="0"/>
                </a:moveTo>
                <a:lnTo>
                  <a:pt x="6502194" y="0"/>
                </a:lnTo>
                <a:lnTo>
                  <a:pt x="6502194" y="6372150"/>
                </a:lnTo>
                <a:lnTo>
                  <a:pt x="0" y="6372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0" name="Freeform 30"/>
          <p:cNvSpPr/>
          <p:nvPr/>
        </p:nvSpPr>
        <p:spPr>
          <a:xfrm>
            <a:off x="11926645" y="3040130"/>
            <a:ext cx="4980357" cy="4980357"/>
          </a:xfrm>
          <a:custGeom>
            <a:avLst/>
            <a:gdLst/>
            <a:ahLst/>
            <a:cxnLst/>
            <a:rect l="l" t="t" r="r" b="b"/>
            <a:pathLst>
              <a:path w="4980357" h="4980357">
                <a:moveTo>
                  <a:pt x="0" y="0"/>
                </a:moveTo>
                <a:lnTo>
                  <a:pt x="4980357" y="0"/>
                </a:lnTo>
                <a:lnTo>
                  <a:pt x="4980357" y="4980357"/>
                </a:lnTo>
                <a:lnTo>
                  <a:pt x="0" y="4980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1" name="TextBox 31"/>
          <p:cNvSpPr txBox="1"/>
          <p:nvPr/>
        </p:nvSpPr>
        <p:spPr>
          <a:xfrm>
            <a:off x="1028700" y="2828925"/>
            <a:ext cx="9442958" cy="134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24"/>
              </a:lnSpc>
            </a:pPr>
            <a:r>
              <a:rPr lang="en-US" sz="9831" b="1">
                <a:solidFill>
                  <a:srgbClr val="00388F"/>
                </a:solidFill>
                <a:latin typeface="Open Sans 2 Ultra-Bold"/>
                <a:ea typeface="Open Sans 2 Ultra-Bold"/>
                <a:cs typeface="Open Sans 2 Ultra-Bold"/>
                <a:sym typeface="Open Sans 2 Ultra-Bold"/>
              </a:rPr>
              <a:t>TERIMAKASIH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4078895"/>
            <a:ext cx="6677189" cy="88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88"/>
              </a:lnSpc>
            </a:pPr>
            <a:r>
              <a:rPr lang="en-US" sz="5206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ATAS PERHATIANNYA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28700" y="7257915"/>
            <a:ext cx="7091915" cy="67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00388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Patch Management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Open Sans 2 Bold</vt:lpstr>
      <vt:lpstr>Calibri</vt:lpstr>
      <vt:lpstr>Open Sans 2</vt:lpstr>
      <vt:lpstr>Canva Sans</vt:lpstr>
      <vt:lpstr>Arial</vt:lpstr>
      <vt:lpstr>Open Sans 1</vt:lpstr>
      <vt:lpstr>Open Sans 2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Patch Management</dc:title>
  <cp:lastModifiedBy>Software Solution</cp:lastModifiedBy>
  <cp:revision>2</cp:revision>
  <dcterms:created xsi:type="dcterms:W3CDTF">2006-08-16T00:00:00Z</dcterms:created>
  <dcterms:modified xsi:type="dcterms:W3CDTF">2025-02-21T15:53:12Z</dcterms:modified>
  <dc:identifier>DAGfuD53YkQ</dc:identifier>
</cp:coreProperties>
</file>