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694"/>
  </p:normalViewPr>
  <p:slideViewPr>
    <p:cSldViewPr snapToGrid="0">
      <p:cViewPr varScale="1">
        <p:scale>
          <a:sx n="114" d="100"/>
          <a:sy n="114" d="100"/>
        </p:scale>
        <p:origin x="10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A423-6467-BE42-9F09-57BDD46E284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28FE-B25D-284F-9F1E-BB4D99C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4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28FE-B25D-284F-9F1E-BB4D99C95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AD5B-2CC0-EA37-802B-7834CCB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8099D-7B33-F439-FF79-CB622DEC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828F-11BB-4800-B2CE-718D1313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0230-E868-BE4C-2198-9F23E698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87BF-366A-F965-0AF9-F2B1DBC8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AFB9-5A20-861E-CE33-F1088B3E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6BEA6-6382-DD2E-4DD2-E04FCD31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A493-15FB-3F6E-107C-1A2668B9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F062-DD1D-0967-C6C8-2F6F3008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C5D9-C66B-CC7E-E4E8-B96D2F03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6138C-1BF9-3BC2-D755-E995F4907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03746-1ABD-99EE-866F-D6594B73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B755-F518-29F3-63FA-68675367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7835-FB2C-883B-B6C6-39723E0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BEB7-14AC-78BF-2424-842BFFE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2457-6CD5-4149-AEDC-EAA64EE9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D5DA-CD1C-3446-DA05-61B9C140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E6E1-8AE7-510A-9BEB-7664F99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A8AF-0B9C-D308-6193-FFEFBFFE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0760-22E7-C8EA-91E4-1800E37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6C04-3A01-236C-D757-5CC1626B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67EE-98A7-7281-DC5F-60855177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DFC8-2983-BE5F-0B00-D3AC592B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8B82-0D84-D19E-0A59-B9EEDDD4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9EBF-7A4B-C4D9-DF1D-BE022F87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9BD0-CE71-358C-00B7-BDCE989A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B257-756F-1DEB-10C8-4C06929E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7B8C6-A992-6555-3CFB-DAAEC85A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8929-D2CC-4B7C-9065-DF30DCA4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3977-FE13-4E3A-A564-A1634F32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24CFD-DB21-D917-E633-0EA68D4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FCA2-65CD-8707-F96A-AE2E77F0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0BE2-07CD-24B7-4965-42B96828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15A51-1387-C225-4EA9-01872E88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B756-BFAF-991E-DE21-1A3010C9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6302-2E1B-3848-B5A3-E2B52746A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91A87-E39D-87A7-54CA-16AD3F4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B82D1-88FB-E8C0-A702-D172FDF1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D69CD-D3BF-DA47-71CF-1A635E8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69BA-CDFA-8891-7205-8ECAE488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2E957-92AD-99F4-A705-7901255C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1C20-269B-8C66-4F77-64554357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7D070-E25C-ED82-AD66-92E9BD9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0E3DC-86E2-5ED9-9C93-8FEF93B1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9DD08-FDF4-4926-B7DB-DD35E66B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DBC7-6052-C915-ED63-243D669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9CB7-A0E0-0FBA-C00D-61E8F171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2B3C-9065-1A5C-373F-00DCECD4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D567-286B-2C27-9956-31B0FF74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4BAD-12A7-2600-0973-53A26BBD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6620-311D-BC84-0177-2AD4BDD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19F9-70A4-9C48-42F2-01CCEFCF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D46B-08E5-972F-17B2-099AEC15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D4EB1-5AB5-2715-C1E8-A43FC84F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E527-0E32-B28D-16DA-EC161100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4C9A3-2CA2-C02E-DC74-C7B196F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EEC7-9858-533B-1528-E1CD9953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39A9-0E6C-F313-D4CF-4BE8943C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2457A-F8C0-3739-5453-E7DB30B4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8A9F-A2C9-E8B5-CDC9-14A06D0E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42B8-D727-3988-E276-331C56831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CE2B2-B30E-FA4B-AF33-0CBFB9BC715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FB73-02C3-89CF-AB20-181725CF6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C81D-A3B7-565C-1B9C-92CE1001E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67238-F507-6847-920E-BA3497B3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7EA537D-3DD9-F7C0-9DA4-D52B6B9914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" r="294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4A53-7640-5550-F9A6-90E0619D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i="1" dirty="0">
                <a:effectLst/>
              </a:rPr>
              <a:t>Wine Quality Prediction Using Supervised Learning</a:t>
            </a:r>
            <a:br>
              <a:rPr lang="en-US" sz="3100" dirty="0">
                <a:effectLst/>
              </a:rPr>
            </a:b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30B72-7589-7A2A-D8DD-08439DBB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l"/>
            <a:r>
              <a:rPr lang="en-US" sz="2000" dirty="0">
                <a:effectLst/>
              </a:rPr>
              <a:t>• Objective</a:t>
            </a:r>
            <a:r>
              <a:rPr lang="en-US" sz="2000" b="1" i="0" u="none" strike="noStrike" dirty="0">
                <a:effectLst/>
              </a:rPr>
              <a:t>: </a:t>
            </a:r>
            <a:r>
              <a:rPr lang="en-US" sz="2000" b="0" i="0" u="none" strike="noStrike" dirty="0">
                <a:effectLst/>
              </a:rPr>
              <a:t>Can We Predict Wine Quality Based on Its Chemical Properties?</a:t>
            </a:r>
          </a:p>
          <a:p>
            <a:pPr marR="0" algn="l"/>
            <a:r>
              <a:rPr lang="en-US" sz="2000" dirty="0">
                <a:effectLst/>
              </a:rPr>
              <a:t>• Classification: Low, Medium, High quality</a:t>
            </a:r>
          </a:p>
          <a:p>
            <a:pPr marR="0" algn="l"/>
            <a:r>
              <a:rPr lang="en-US" sz="2000" dirty="0">
                <a:effectLst/>
              </a:rPr>
              <a:t>• Dataset: Merged Red and White Wines</a:t>
            </a:r>
          </a:p>
          <a:p>
            <a:pPr marR="0" algn="l"/>
            <a:r>
              <a:rPr lang="en-US" sz="2000" dirty="0">
                <a:effectLst/>
              </a:rPr>
              <a:t>• Tools: Python, Spark SQL, Scikit-learn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4DE5E8-C080-45A4-B2F4-8FE7D8F8E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5" name="Color Cover">
              <a:extLst>
                <a:ext uri="{FF2B5EF4-FFF2-40B4-BE49-F238E27FC236}">
                  <a16:creationId xmlns:a16="http://schemas.microsoft.com/office/drawing/2014/main" id="{1FAC8321-8295-4F58-80B8-C1A774606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 Cover">
              <a:extLst>
                <a:ext uri="{FF2B5EF4-FFF2-40B4-BE49-F238E27FC236}">
                  <a16:creationId xmlns:a16="http://schemas.microsoft.com/office/drawing/2014/main" id="{2BE89D78-556E-4C9E-A234-78B085023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28EBCD-582B-4E3B-AB95-15EA1603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49E29E18-2832-4FBD-901C-97986DBD0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7327E470-287A-4E1E-8A04-A3596DBD9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64E8357-BE9A-81EB-45F1-C8953357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8758" y="1173129"/>
            <a:ext cx="2487426" cy="240036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DFD0BC85-F0E1-A5FB-676D-39997D03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58" y="4440560"/>
            <a:ext cx="4358797" cy="77368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39EA0-E2A4-3483-A06E-66AA153E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392454" cy="2754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</a:rPr>
              <a:t>Data Cleaning &amp; Feature Engineering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5138E-18D3-FDD3-0030-6686D89BC170}"/>
              </a:ext>
            </a:extLst>
          </p:cNvPr>
          <p:cNvSpPr txBox="1"/>
          <p:nvPr/>
        </p:nvSpPr>
        <p:spPr>
          <a:xfrm>
            <a:off x="1014985" y="3627219"/>
            <a:ext cx="5392454" cy="2411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• Removed nulls, merged datasets</a:t>
            </a:r>
          </a:p>
          <a:p>
            <a:pPr marR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• Applied feature scaling</a:t>
            </a:r>
          </a:p>
          <a:p>
            <a:pPr marR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• Saved as </a:t>
            </a:r>
            <a:r>
              <a:rPr lang="en-US" dirty="0" err="1">
                <a:solidFill>
                  <a:schemeClr val="bg1"/>
                </a:solidFill>
                <a:effectLst/>
              </a:rPr>
              <a:t>cleaned_wine_data.csv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4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9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C88F00-CBC8-AEDD-F7AC-366E5A56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6" y="2125770"/>
            <a:ext cx="4571936" cy="258314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9D7069-40E0-3DCD-CA1A-9B77CDC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501548" cy="2353362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Spark SQL Analysis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7754-F5F7-D2E5-AFB6-B7FA89D5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5" y="3442089"/>
            <a:ext cx="5501548" cy="2573579"/>
          </a:xfrm>
        </p:spPr>
        <p:txBody>
          <a:bodyPr anchor="t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White wines scored slightly higher on average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Alcohol is a strong indicator of quality</a:t>
            </a:r>
          </a:p>
          <a:p>
            <a:pPr marL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Density negatively correlates with quality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8161E2F-DFAA-BBAB-C89F-7BADEBAA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6" r="61224" b="1"/>
          <a:stretch/>
        </p:blipFill>
        <p:spPr>
          <a:xfrm>
            <a:off x="6803647" y="1136288"/>
            <a:ext cx="4730214" cy="458542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197362-2409-E371-4A1B-5BB832E1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Preparation &amp; Label Binning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8376-3326-54C8-549A-5D9FA46B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Class Encoding: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0 = Low (3–5)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1 = Medium (6)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2 = High (7+)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7FF8F9-74BC-C2A1-20A1-3851D006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6941"/>
          <a:stretch/>
        </p:blipFill>
        <p:spPr>
          <a:xfrm>
            <a:off x="6803647" y="1136303"/>
            <a:ext cx="4730214" cy="458539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BD5F3-0A36-26F3-8CAC-7493904D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 Model Training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D3BB-E6F3-363E-BC1F-2356B531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Used Random Forest as baseline model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Accuracy: </a:t>
            </a:r>
            <a:r>
              <a:rPr lang="en-US" sz="1800" b="1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88.62%</a:t>
            </a:r>
            <a:endParaRPr lang="en-US" sz="1800" kern="1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Evaluated using precision, recall, F1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60094D-07A5-4104-AD08-5257B73F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542"/>
            <a:ext cx="12188952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6E41D84E-894E-409A-8E60-5599740E4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17F7605B-2D6C-492C-8C2B-EF38B09E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586B8AF3-E3A3-AC85-199D-B772AA4E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67" y="2197387"/>
            <a:ext cx="2529275" cy="3891192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D09B85-3742-7853-09CE-1B5D26DC9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8" y="2197386"/>
            <a:ext cx="2529275" cy="387628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4803A2-44A3-9D55-82CD-80B85C0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Optimization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EF93-1241-EB57-91D4-F231B5FD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2197386"/>
            <a:ext cx="4699459" cy="3903163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Tried Logistic Regression &amp; SVM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PCA used to reduce dimensions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Random Forest performed best overall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179913A-0A7D-B0A3-0CC4-3F7178EB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7" y="3028317"/>
            <a:ext cx="10154481" cy="33509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2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3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61ADFC-E4CF-F370-365D-5B4E70B2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5430250" cy="2751749"/>
          </a:xfrm>
        </p:spPr>
        <p:txBody>
          <a:bodyPr anchor="ctr">
            <a:normAutofit/>
          </a:bodyPr>
          <a:lstStyle/>
          <a:p>
            <a:r>
              <a:rPr lang="en-US" sz="4800" b="1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Evaluation</a:t>
            </a:r>
            <a:br>
              <a:rPr lang="en-US" sz="4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2184-B060-01D8-4827-FE42DBC1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576072"/>
            <a:ext cx="4699459" cy="2778231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High precision and recall for most classes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Model generalizes well to unseen data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Final accuracy: </a:t>
            </a:r>
            <a:r>
              <a:rPr lang="en-US" sz="1800" b="1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88.62%</a:t>
            </a:r>
            <a:endParaRPr lang="en-US" sz="18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4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0806310D-87CA-37B3-F5E7-3EC38418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466" b="-1"/>
          <a:stretch/>
        </p:blipFill>
        <p:spPr>
          <a:xfrm>
            <a:off x="6677026" y="854270"/>
            <a:ext cx="4571936" cy="512614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2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3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1DEA64-29B2-2345-6E97-AD78ED62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501548" cy="2353362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Steps: Visualizing in Tableau</a:t>
            </a:r>
            <a:r>
              <a:rPr lang="en-US" sz="4800">
                <a:solidFill>
                  <a:schemeClr val="bg1"/>
                </a:solidFill>
                <a:effectLst/>
              </a:rPr>
              <a:t> 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B53B-78DA-5D7C-02F1-2B40B101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5" y="3442089"/>
            <a:ext cx="5501548" cy="2573579"/>
          </a:xfrm>
        </p:spPr>
        <p:txBody>
          <a:bodyPr anchor="t">
            <a:normAutofit/>
          </a:bodyPr>
          <a:lstStyle/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Coming up: Feature impact visualizations</a:t>
            </a:r>
          </a:p>
          <a:p>
            <a:pPr marL="0" marR="0" indent="0">
              <a:buNone/>
            </a:pPr>
            <a:r>
              <a:rPr lang="en-US" sz="18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Correlation matrix, class predictions, and wine-type quality breakdown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2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227</Words>
  <Application>Microsoft Macintosh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Wine Quality Prediction Using Supervised Learning </vt:lpstr>
      <vt:lpstr>Data Cleaning &amp; Feature Engineering </vt:lpstr>
      <vt:lpstr>Spark SQL Analysis </vt:lpstr>
      <vt:lpstr>Model Preparation &amp; Label Binning </vt:lpstr>
      <vt:lpstr>Initial Model Training </vt:lpstr>
      <vt:lpstr>Model Optimization </vt:lpstr>
      <vt:lpstr>Model Evaluation </vt:lpstr>
      <vt:lpstr>Next Steps: Visualizing in Tableau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Erika Dorsainvil</dc:creator>
  <cp:lastModifiedBy>Erika Dorsainvil</cp:lastModifiedBy>
  <cp:revision>2</cp:revision>
  <dcterms:created xsi:type="dcterms:W3CDTF">2025-04-08T17:22:40Z</dcterms:created>
  <dcterms:modified xsi:type="dcterms:W3CDTF">2025-04-08T18:48:44Z</dcterms:modified>
</cp:coreProperties>
</file>