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Fatemeh </a:t>
            </a:r>
            <a:r>
              <a:rPr lang="en-US" dirty="0" err="1">
                <a:cs typeface="Calibri Light"/>
              </a:rPr>
              <a:t>Alvani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Donor Transplant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D95F-A6F8-4A53-8984-4C0AE9E7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3861D74-96DB-413C-98FC-1ED4258A2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362" y="281781"/>
            <a:ext cx="874395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4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209B-C724-4EC2-B0E2-FA1D72FC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732E923-7032-430C-ABE6-2403E839E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591344"/>
            <a:ext cx="823912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7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D71F-6847-4EAC-9923-7C5EF906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B307353-2DE5-4DDC-90A3-2EFA198C9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612" y="605631"/>
            <a:ext cx="760095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4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F25A-2189-41CE-9D76-A6B5646E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4D8D376-858B-460F-877F-F93A90EDB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450" y="729456"/>
            <a:ext cx="78676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6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4BC0-0DC9-4075-B92C-9483B4C2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EA9C4D0-B981-4832-964E-AA1F696F5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150" y="810419"/>
            <a:ext cx="76771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5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Fatemeh Alvani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25</cp:revision>
  <dcterms:created xsi:type="dcterms:W3CDTF">2013-07-15T20:26:40Z</dcterms:created>
  <dcterms:modified xsi:type="dcterms:W3CDTF">2019-05-02T22:11:38Z</dcterms:modified>
</cp:coreProperties>
</file>