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7"/>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arthquake.tenki.jp/bousai/earthquake/ent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A58F-8748-C843-AF21-99F510D2B96E}"/>
              </a:ext>
            </a:extLst>
          </p:cNvPr>
          <p:cNvSpPr>
            <a:spLocks noGrp="1"/>
          </p:cNvSpPr>
          <p:nvPr>
            <p:ph type="ctrTitle"/>
          </p:nvPr>
        </p:nvSpPr>
        <p:spPr/>
        <p:txBody>
          <a:bodyPr anchor="ctr"/>
          <a:lstStyle/>
          <a:p>
            <a:r>
              <a:rPr lang="en-US" b="1" dirty="0"/>
              <a:t>Earthquake in Japan</a:t>
            </a:r>
            <a:endParaRPr lang="en-US" dirty="0"/>
          </a:p>
        </p:txBody>
      </p:sp>
      <p:sp>
        <p:nvSpPr>
          <p:cNvPr id="3" name="Subtitle 2">
            <a:extLst>
              <a:ext uri="{FF2B5EF4-FFF2-40B4-BE49-F238E27FC236}">
                <a16:creationId xmlns:a16="http://schemas.microsoft.com/office/drawing/2014/main" id="{C3A7D961-DDBE-E84B-A387-1867244C8386}"/>
              </a:ext>
            </a:extLst>
          </p:cNvPr>
          <p:cNvSpPr>
            <a:spLocks noGrp="1"/>
          </p:cNvSpPr>
          <p:nvPr>
            <p:ph type="subTitle" idx="1"/>
          </p:nvPr>
        </p:nvSpPr>
        <p:spPr/>
        <p:txBody>
          <a:bodyPr/>
          <a:lstStyle/>
          <a:p>
            <a:r>
              <a:rPr lang="en-US" i="1" dirty="0"/>
              <a:t>Capstone project by Tuan Anh Nguyen</a:t>
            </a:r>
            <a:r>
              <a:rPr lang="en-US" dirty="0"/>
              <a:t> </a:t>
            </a:r>
          </a:p>
        </p:txBody>
      </p:sp>
    </p:spTree>
    <p:extLst>
      <p:ext uri="{BB962C8B-B14F-4D97-AF65-F5344CB8AC3E}">
        <p14:creationId xmlns:p14="http://schemas.microsoft.com/office/powerpoint/2010/main" val="192551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78FC-B06B-0E4B-84EC-35D9A8235167}"/>
              </a:ext>
            </a:extLst>
          </p:cNvPr>
          <p:cNvSpPr>
            <a:spLocks noGrp="1"/>
          </p:cNvSpPr>
          <p:nvPr>
            <p:ph type="title"/>
          </p:nvPr>
        </p:nvSpPr>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B55CF25D-8B7E-BC41-877F-64FEC217CB4B}"/>
              </a:ext>
            </a:extLst>
          </p:cNvPr>
          <p:cNvSpPr>
            <a:spLocks noGrp="1"/>
          </p:cNvSpPr>
          <p:nvPr>
            <p:ph idx="1"/>
          </p:nvPr>
        </p:nvSpPr>
        <p:spPr/>
        <p:txBody>
          <a:bodyPr/>
          <a:lstStyle/>
          <a:p>
            <a:r>
              <a:rPr lang="en-US" dirty="0"/>
              <a:t>Currently, I am living in Osaka(</a:t>
            </a:r>
            <a:r>
              <a:rPr lang="ja-JP" altLang="en-US"/>
              <a:t>大阪）</a:t>
            </a:r>
            <a:r>
              <a:rPr lang="en-US" dirty="0"/>
              <a:t> and if I have permanent residence, I will choose Osaka</a:t>
            </a:r>
            <a:r>
              <a:rPr lang="ja-JP" altLang="en-US"/>
              <a:t>（大阪）</a:t>
            </a:r>
            <a:r>
              <a:rPr lang="en-US" dirty="0"/>
              <a:t> and Tokyo</a:t>
            </a:r>
            <a:r>
              <a:rPr lang="ja-JP" altLang="en-US"/>
              <a:t>（東京）</a:t>
            </a:r>
            <a:r>
              <a:rPr lang="en-US" dirty="0"/>
              <a:t>. Based on the analysis results, these two cities do not have many earthquakes, so I can be assured of this problem.</a:t>
            </a:r>
          </a:p>
        </p:txBody>
      </p:sp>
    </p:spTree>
    <p:extLst>
      <p:ext uri="{BB962C8B-B14F-4D97-AF65-F5344CB8AC3E}">
        <p14:creationId xmlns:p14="http://schemas.microsoft.com/office/powerpoint/2010/main" val="216590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78FC-B06B-0E4B-84EC-35D9A8235167}"/>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B55CF25D-8B7E-BC41-877F-64FEC217CB4B}"/>
              </a:ext>
            </a:extLst>
          </p:cNvPr>
          <p:cNvSpPr>
            <a:spLocks noGrp="1"/>
          </p:cNvSpPr>
          <p:nvPr>
            <p:ph idx="1"/>
          </p:nvPr>
        </p:nvSpPr>
        <p:spPr>
          <a:xfrm>
            <a:off x="2589212" y="1796143"/>
            <a:ext cx="8915400" cy="3777622"/>
          </a:xfrm>
        </p:spPr>
        <p:txBody>
          <a:bodyPr/>
          <a:lstStyle/>
          <a:p>
            <a:r>
              <a:rPr lang="en-US" dirty="0"/>
              <a:t>Concerning whether or not an earthquake occurs and how dangerous it is depends on the nature. I am using past data to make a judgment for my choice, which is not entirely true. Because all of Japan is located on the Pacific Ring of Fire, every earthquake can happen.</a:t>
            </a:r>
          </a:p>
          <a:p>
            <a:pPr marL="0" indent="0">
              <a:buNone/>
            </a:pPr>
            <a:endParaRPr lang="en-US" dirty="0"/>
          </a:p>
        </p:txBody>
      </p:sp>
      <p:pic>
        <p:nvPicPr>
          <p:cNvPr id="5" name="Picture 4">
            <a:extLst>
              <a:ext uri="{FF2B5EF4-FFF2-40B4-BE49-F238E27FC236}">
                <a16:creationId xmlns:a16="http://schemas.microsoft.com/office/drawing/2014/main" id="{BDBB12D7-725A-BB43-B34A-CCFC1D847985}"/>
              </a:ext>
            </a:extLst>
          </p:cNvPr>
          <p:cNvPicPr>
            <a:picLocks noChangeAspect="1"/>
          </p:cNvPicPr>
          <p:nvPr/>
        </p:nvPicPr>
        <p:blipFill>
          <a:blip r:embed="rId2"/>
          <a:stretch>
            <a:fillRect/>
          </a:stretch>
        </p:blipFill>
        <p:spPr>
          <a:xfrm>
            <a:off x="4639587" y="3320143"/>
            <a:ext cx="4450892" cy="3302000"/>
          </a:xfrm>
          <a:prstGeom prst="rect">
            <a:avLst/>
          </a:prstGeom>
        </p:spPr>
      </p:pic>
    </p:spTree>
    <p:extLst>
      <p:ext uri="{BB962C8B-B14F-4D97-AF65-F5344CB8AC3E}">
        <p14:creationId xmlns:p14="http://schemas.microsoft.com/office/powerpoint/2010/main" val="341244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F95F-8BEB-A145-8A8A-26B3F7951E74}"/>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61077CD8-0D81-0343-8149-5E96ED8C4CC5}"/>
              </a:ext>
            </a:extLst>
          </p:cNvPr>
          <p:cNvSpPr>
            <a:spLocks noGrp="1"/>
          </p:cNvSpPr>
          <p:nvPr>
            <p:ph idx="1"/>
          </p:nvPr>
        </p:nvSpPr>
        <p:spPr/>
        <p:txBody>
          <a:bodyPr/>
          <a:lstStyle/>
          <a:p>
            <a:r>
              <a:rPr lang="en-US" dirty="0"/>
              <a:t>Based on the above data processing results, future earthquake predictions can be given, but the results may not be completely correct. But Osaka where I live can be considered a safe place when not in the top 5 localities with frequent earthquakes, and also away from the top 5 localities so I can be assured.</a:t>
            </a:r>
          </a:p>
          <a:p>
            <a:pPr marL="0" indent="0">
              <a:buNone/>
            </a:pPr>
            <a:endParaRPr lang="en-US" dirty="0"/>
          </a:p>
        </p:txBody>
      </p:sp>
    </p:spTree>
    <p:extLst>
      <p:ext uri="{BB962C8B-B14F-4D97-AF65-F5344CB8AC3E}">
        <p14:creationId xmlns:p14="http://schemas.microsoft.com/office/powerpoint/2010/main" val="359353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D9B1-3582-F143-97F6-F84C8B49C6C7}"/>
              </a:ext>
            </a:extLst>
          </p:cNvPr>
          <p:cNvSpPr>
            <a:spLocks noGrp="1"/>
          </p:cNvSpPr>
          <p:nvPr>
            <p:ph type="title"/>
          </p:nvPr>
        </p:nvSpPr>
        <p:spPr>
          <a:xfrm>
            <a:off x="2505839" y="2931882"/>
            <a:ext cx="8911687" cy="1280890"/>
          </a:xfrm>
        </p:spPr>
        <p:txBody>
          <a:bodyPr/>
          <a:lstStyle/>
          <a:p>
            <a:r>
              <a:rPr lang="en-US" b="1" dirty="0"/>
              <a:t>Thanks you</a:t>
            </a:r>
          </a:p>
        </p:txBody>
      </p:sp>
    </p:spTree>
    <p:extLst>
      <p:ext uri="{BB962C8B-B14F-4D97-AF65-F5344CB8AC3E}">
        <p14:creationId xmlns:p14="http://schemas.microsoft.com/office/powerpoint/2010/main" val="302685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36D9-6D7D-4241-9CF8-7DE4D8628870}"/>
              </a:ext>
            </a:extLst>
          </p:cNvPr>
          <p:cNvSpPr>
            <a:spLocks noGrp="1"/>
          </p:cNvSpPr>
          <p:nvPr>
            <p:ph type="title"/>
          </p:nvPr>
        </p:nvSpPr>
        <p:spPr/>
        <p:txBody>
          <a:bodyPr/>
          <a:lstStyle/>
          <a:p>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5434AD1E-D894-F342-AFE3-5910603965C5}"/>
              </a:ext>
            </a:extLst>
          </p:cNvPr>
          <p:cNvSpPr>
            <a:spLocks noGrp="1"/>
          </p:cNvSpPr>
          <p:nvPr>
            <p:ph idx="1"/>
          </p:nvPr>
        </p:nvSpPr>
        <p:spPr/>
        <p:txBody>
          <a:bodyPr/>
          <a:lstStyle/>
          <a:p>
            <a:r>
              <a:rPr lang="en-US" dirty="0"/>
              <a:t>Currently, I am living and working in Japan. I intend to settle permanently in this country. Everything here is very good, from culture, food to people. However, as you all know, Japan often has earthquakes, and that's what I'm really scared of. Therefore, as a graduation project for this course, I will investigate Japanese earthquake data in the past and will show it on a map so that when we look at it we will know the locality which is good.</a:t>
            </a:r>
          </a:p>
          <a:p>
            <a:pPr marL="0" indent="0">
              <a:buNone/>
            </a:pPr>
            <a:endParaRPr lang="en-US" dirty="0"/>
          </a:p>
          <a:p>
            <a:r>
              <a:rPr lang="en-US" dirty="0"/>
              <a:t>The problem here will be: </a:t>
            </a:r>
            <a:r>
              <a:rPr lang="en-US" b="1" dirty="0"/>
              <a:t>Based on the earthquake data in the past, can we know where the earthquake occurs frequently?</a:t>
            </a:r>
            <a:endParaRPr lang="en-US" dirty="0"/>
          </a:p>
          <a:p>
            <a:endParaRPr lang="en-US" dirty="0"/>
          </a:p>
        </p:txBody>
      </p:sp>
    </p:spTree>
    <p:extLst>
      <p:ext uri="{BB962C8B-B14F-4D97-AF65-F5344CB8AC3E}">
        <p14:creationId xmlns:p14="http://schemas.microsoft.com/office/powerpoint/2010/main" val="248658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BB55-80E2-C54E-8E94-A70A242B3AB8}"/>
              </a:ext>
            </a:extLst>
          </p:cNvPr>
          <p:cNvSpPr>
            <a:spLocks noGrp="1"/>
          </p:cNvSpPr>
          <p:nvPr>
            <p:ph type="title"/>
          </p:nvPr>
        </p:nvSpPr>
        <p:spPr/>
        <p:txBody>
          <a:bodyPr/>
          <a:lstStyle/>
          <a:p>
            <a:r>
              <a:rPr lang="en-US" b="1" dirty="0"/>
              <a:t>Data</a:t>
            </a:r>
            <a:endParaRPr lang="en-US" dirty="0"/>
          </a:p>
        </p:txBody>
      </p:sp>
      <p:sp>
        <p:nvSpPr>
          <p:cNvPr id="3" name="Content Placeholder 2">
            <a:extLst>
              <a:ext uri="{FF2B5EF4-FFF2-40B4-BE49-F238E27FC236}">
                <a16:creationId xmlns:a16="http://schemas.microsoft.com/office/drawing/2014/main" id="{5ACD2FB4-9B36-5747-91C1-84F6C0677E13}"/>
              </a:ext>
            </a:extLst>
          </p:cNvPr>
          <p:cNvSpPr>
            <a:spLocks noGrp="1"/>
          </p:cNvSpPr>
          <p:nvPr>
            <p:ph idx="1"/>
          </p:nvPr>
        </p:nvSpPr>
        <p:spPr/>
        <p:txBody>
          <a:bodyPr/>
          <a:lstStyle/>
          <a:p>
            <a:r>
              <a:rPr lang="en-US" dirty="0"/>
              <a:t>To solve this problem, I need to know earthquake data in Japan in the past. And I will use this data at the following web address </a:t>
            </a:r>
            <a:r>
              <a:rPr lang="en-US" u="sng" dirty="0">
                <a:hlinkClick r:id="rId2"/>
              </a:rPr>
              <a:t>https://earthquake.tenki.jp/bousai/earthquake/entries/</a:t>
            </a:r>
            <a:endParaRPr lang="en-US" dirty="0"/>
          </a:p>
          <a:p>
            <a:r>
              <a:rPr lang="en-US" dirty="0"/>
              <a:t>This data provides me with information about </a:t>
            </a:r>
            <a:r>
              <a:rPr lang="en-US" b="1" dirty="0"/>
              <a:t>when an earthquake occurs(Time), where it happens(Location), Magnitude, maximum seismic intensity(Maximum</a:t>
            </a:r>
            <a:r>
              <a:rPr lang="en-US" dirty="0"/>
              <a:t> </a:t>
            </a:r>
          </a:p>
        </p:txBody>
      </p:sp>
    </p:spTree>
    <p:extLst>
      <p:ext uri="{BB962C8B-B14F-4D97-AF65-F5344CB8AC3E}">
        <p14:creationId xmlns:p14="http://schemas.microsoft.com/office/powerpoint/2010/main" val="37717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0F9C-7710-8240-8203-CFB1564A450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3970D9DE-A3CC-CF4F-8E1A-7ACAE4643597}"/>
              </a:ext>
            </a:extLst>
          </p:cNvPr>
          <p:cNvSpPr>
            <a:spLocks noGrp="1"/>
          </p:cNvSpPr>
          <p:nvPr>
            <p:ph idx="1"/>
          </p:nvPr>
        </p:nvSpPr>
        <p:spPr/>
        <p:txBody>
          <a:bodyPr>
            <a:normAutofit/>
          </a:bodyPr>
          <a:lstStyle/>
          <a:p>
            <a:r>
              <a:rPr lang="en-US" b="1" dirty="0"/>
              <a:t>Summary</a:t>
            </a:r>
            <a:endParaRPr lang="en-US" dirty="0"/>
          </a:p>
          <a:p>
            <a:pPr marL="0" indent="0">
              <a:buNone/>
            </a:pPr>
            <a:r>
              <a:rPr lang="en-US" dirty="0"/>
              <a:t>Based on the earthquake data from the </a:t>
            </a:r>
            <a:r>
              <a:rPr lang="en-US" dirty="0" err="1"/>
              <a:t>earthquake.tenki.jp</a:t>
            </a:r>
            <a:r>
              <a:rPr lang="en-US" dirty="0"/>
              <a:t> website, we will structure it into data as required. Because for humans, earthquakes with magnitude of 4.0 or higher will be dangerous, so we will take such data as the object of analysis. After that, it will find the top 5 places with the most earthquake occurrences regardless of magnitude, and perform on Japanese maps. Currently in the place where I live is Osaka, it is in the top 5 locations above, if not in the top 5 locations, it is close to 5 aerial locations. From that point on, the answers to the issues raised in the introduction will be given. </a:t>
            </a:r>
          </a:p>
        </p:txBody>
      </p:sp>
    </p:spTree>
    <p:extLst>
      <p:ext uri="{BB962C8B-B14F-4D97-AF65-F5344CB8AC3E}">
        <p14:creationId xmlns:p14="http://schemas.microsoft.com/office/powerpoint/2010/main" val="158687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0F9C-7710-8240-8203-CFB1564A450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3970D9DE-A3CC-CF4F-8E1A-7ACAE4643597}"/>
              </a:ext>
            </a:extLst>
          </p:cNvPr>
          <p:cNvSpPr>
            <a:spLocks noGrp="1"/>
          </p:cNvSpPr>
          <p:nvPr>
            <p:ph idx="1"/>
          </p:nvPr>
        </p:nvSpPr>
        <p:spPr/>
        <p:txBody>
          <a:bodyPr>
            <a:normAutofit/>
          </a:bodyPr>
          <a:lstStyle/>
          <a:p>
            <a:r>
              <a:rPr lang="en-US" b="1" dirty="0"/>
              <a:t>Procedures</a:t>
            </a:r>
            <a:endParaRPr lang="en-US" dirty="0"/>
          </a:p>
          <a:p>
            <a:pPr marL="0" indent="0">
              <a:buNone/>
            </a:pPr>
            <a:r>
              <a:rPr lang="en-US" b="1" dirty="0"/>
              <a:t>Step 1. Get data from website to </a:t>
            </a:r>
            <a:r>
              <a:rPr lang="en-US" b="1" dirty="0" err="1"/>
              <a:t>dataframe</a:t>
            </a:r>
            <a:endParaRPr lang="en-US" dirty="0"/>
          </a:p>
          <a:p>
            <a:pPr marL="0" indent="0">
              <a:buNone/>
            </a:pPr>
            <a:endParaRPr lang="en-US" dirty="0"/>
          </a:p>
        </p:txBody>
      </p:sp>
      <p:pic>
        <p:nvPicPr>
          <p:cNvPr id="5" name="Picture 4">
            <a:extLst>
              <a:ext uri="{FF2B5EF4-FFF2-40B4-BE49-F238E27FC236}">
                <a16:creationId xmlns:a16="http://schemas.microsoft.com/office/drawing/2014/main" id="{269214B9-7508-024D-B2EE-BA4F6AA6B35E}"/>
              </a:ext>
            </a:extLst>
          </p:cNvPr>
          <p:cNvPicPr>
            <a:picLocks noChangeAspect="1"/>
          </p:cNvPicPr>
          <p:nvPr/>
        </p:nvPicPr>
        <p:blipFill>
          <a:blip r:embed="rId2"/>
          <a:stretch>
            <a:fillRect/>
          </a:stretch>
        </p:blipFill>
        <p:spPr>
          <a:xfrm>
            <a:off x="2767693" y="3005364"/>
            <a:ext cx="7353300" cy="2501900"/>
          </a:xfrm>
          <a:prstGeom prst="rect">
            <a:avLst/>
          </a:prstGeom>
        </p:spPr>
      </p:pic>
    </p:spTree>
    <p:extLst>
      <p:ext uri="{BB962C8B-B14F-4D97-AF65-F5344CB8AC3E}">
        <p14:creationId xmlns:p14="http://schemas.microsoft.com/office/powerpoint/2010/main" val="207315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0F9C-7710-8240-8203-CFB1564A450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3970D9DE-A3CC-CF4F-8E1A-7ACAE4643597}"/>
              </a:ext>
            </a:extLst>
          </p:cNvPr>
          <p:cNvSpPr>
            <a:spLocks noGrp="1"/>
          </p:cNvSpPr>
          <p:nvPr>
            <p:ph idx="1"/>
          </p:nvPr>
        </p:nvSpPr>
        <p:spPr/>
        <p:txBody>
          <a:bodyPr>
            <a:normAutofit/>
          </a:bodyPr>
          <a:lstStyle/>
          <a:p>
            <a:r>
              <a:rPr lang="en-US" b="1" dirty="0"/>
              <a:t>Procedures</a:t>
            </a:r>
            <a:endParaRPr lang="en-US" dirty="0"/>
          </a:p>
          <a:p>
            <a:pPr marL="0" indent="0">
              <a:buNone/>
            </a:pPr>
            <a:r>
              <a:rPr lang="en-US" b="1" dirty="0"/>
              <a:t>Step 2. Format data</a:t>
            </a:r>
            <a:endParaRPr lang="en-US" dirty="0"/>
          </a:p>
          <a:p>
            <a:pPr marL="0" indent="0">
              <a:buNone/>
            </a:pPr>
            <a:r>
              <a:rPr lang="en-US" dirty="0"/>
              <a:t>Remove rows that is empty, </a:t>
            </a:r>
            <a:r>
              <a:rPr lang="en-US" dirty="0" err="1"/>
              <a:t>na</a:t>
            </a:r>
            <a:endParaRPr lang="en-US" dirty="0"/>
          </a:p>
          <a:p>
            <a:pPr marL="0" indent="0">
              <a:buNone/>
            </a:pPr>
            <a:r>
              <a:rPr lang="en-US" dirty="0"/>
              <a:t>The current Field Location is receiving non-stereotyped values, so it has to be reformatted according to Japanese standards </a:t>
            </a:r>
            <a:r>
              <a:rPr lang="ja-JP" altLang="en-US"/>
              <a:t>都 道 府 県</a:t>
            </a:r>
            <a:r>
              <a:rPr lang="en-US" dirty="0"/>
              <a:t> for the purpose of being able to group it.</a:t>
            </a:r>
          </a:p>
          <a:p>
            <a:pPr marL="0" indent="0">
              <a:buNone/>
            </a:pPr>
            <a:endParaRPr lang="en-US" dirty="0"/>
          </a:p>
          <a:p>
            <a:pPr marL="0" indent="0">
              <a:buNone/>
            </a:pPr>
            <a:r>
              <a:rPr lang="en-US" b="1" i="1" dirty="0"/>
              <a:t>For example</a:t>
            </a:r>
            <a:endParaRPr lang="en-US" dirty="0"/>
          </a:p>
          <a:p>
            <a:pPr marL="0" indent="0">
              <a:buNone/>
            </a:pPr>
            <a:r>
              <a:rPr lang="en-US" dirty="0"/>
              <a:t>Location </a:t>
            </a:r>
            <a:r>
              <a:rPr lang="ja-JP" altLang="en-US"/>
              <a:t>福島県中通り</a:t>
            </a:r>
            <a:r>
              <a:rPr lang="en-US" dirty="0"/>
              <a:t> and </a:t>
            </a:r>
            <a:r>
              <a:rPr lang="ja-JP" altLang="en-US"/>
              <a:t>福島県沖</a:t>
            </a:r>
            <a:r>
              <a:rPr lang="en-US" dirty="0"/>
              <a:t> all belong to </a:t>
            </a:r>
            <a:r>
              <a:rPr lang="ja-JP" altLang="en-US"/>
              <a:t>福島県</a:t>
            </a:r>
            <a:endParaRPr lang="en-US" dirty="0"/>
          </a:p>
          <a:p>
            <a:pPr marL="0" indent="0">
              <a:buNone/>
            </a:pPr>
            <a:endParaRPr lang="en-US" dirty="0"/>
          </a:p>
        </p:txBody>
      </p:sp>
    </p:spTree>
    <p:extLst>
      <p:ext uri="{BB962C8B-B14F-4D97-AF65-F5344CB8AC3E}">
        <p14:creationId xmlns:p14="http://schemas.microsoft.com/office/powerpoint/2010/main" val="170116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0F9C-7710-8240-8203-CFB1564A450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3970D9DE-A3CC-CF4F-8E1A-7ACAE4643597}"/>
              </a:ext>
            </a:extLst>
          </p:cNvPr>
          <p:cNvSpPr>
            <a:spLocks noGrp="1"/>
          </p:cNvSpPr>
          <p:nvPr>
            <p:ph idx="1"/>
          </p:nvPr>
        </p:nvSpPr>
        <p:spPr/>
        <p:txBody>
          <a:bodyPr>
            <a:normAutofit/>
          </a:bodyPr>
          <a:lstStyle/>
          <a:p>
            <a:r>
              <a:rPr lang="en-US" b="1" dirty="0"/>
              <a:t>Procedures</a:t>
            </a:r>
            <a:endParaRPr lang="en-US" dirty="0"/>
          </a:p>
          <a:p>
            <a:pPr marL="0" indent="0">
              <a:buNone/>
            </a:pPr>
            <a:r>
              <a:rPr lang="en-US" b="1" dirty="0"/>
              <a:t>Step 3. Get all data Maximum that has greater than 4.</a:t>
            </a:r>
            <a:endParaRPr lang="en-US" dirty="0"/>
          </a:p>
          <a:p>
            <a:pPr marL="0" indent="0">
              <a:buNone/>
            </a:pPr>
            <a:r>
              <a:rPr lang="en-US" b="1" dirty="0"/>
              <a:t> </a:t>
            </a:r>
            <a:r>
              <a:rPr lang="en-US" dirty="0"/>
              <a:t>At this step, all data that has Magnitude greater than 4.0 will be taken</a:t>
            </a:r>
          </a:p>
          <a:p>
            <a:pPr marL="0" indent="0">
              <a:buNone/>
            </a:pPr>
            <a:r>
              <a:rPr lang="en-US" dirty="0"/>
              <a:t>In addition, for each earthquake in an area, we will consider the time (Time) to be 1</a:t>
            </a:r>
          </a:p>
          <a:p>
            <a:pPr marL="0" indent="0">
              <a:buNone/>
            </a:pPr>
            <a:endParaRPr lang="en-US" dirty="0"/>
          </a:p>
        </p:txBody>
      </p:sp>
      <p:pic>
        <p:nvPicPr>
          <p:cNvPr id="5" name="Picture 4">
            <a:extLst>
              <a:ext uri="{FF2B5EF4-FFF2-40B4-BE49-F238E27FC236}">
                <a16:creationId xmlns:a16="http://schemas.microsoft.com/office/drawing/2014/main" id="{5538C0BB-5495-7744-B01A-124FF71CE2BE}"/>
              </a:ext>
            </a:extLst>
          </p:cNvPr>
          <p:cNvPicPr>
            <a:picLocks noChangeAspect="1"/>
          </p:cNvPicPr>
          <p:nvPr/>
        </p:nvPicPr>
        <p:blipFill>
          <a:blip r:embed="rId2"/>
          <a:stretch>
            <a:fillRect/>
          </a:stretch>
        </p:blipFill>
        <p:spPr>
          <a:xfrm>
            <a:off x="4299857" y="3961485"/>
            <a:ext cx="3975326" cy="2353137"/>
          </a:xfrm>
          <a:prstGeom prst="rect">
            <a:avLst/>
          </a:prstGeom>
        </p:spPr>
      </p:pic>
    </p:spTree>
    <p:extLst>
      <p:ext uri="{BB962C8B-B14F-4D97-AF65-F5344CB8AC3E}">
        <p14:creationId xmlns:p14="http://schemas.microsoft.com/office/powerpoint/2010/main" val="379078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0F9C-7710-8240-8203-CFB1564A450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3970D9DE-A3CC-CF4F-8E1A-7ACAE4643597}"/>
              </a:ext>
            </a:extLst>
          </p:cNvPr>
          <p:cNvSpPr>
            <a:spLocks noGrp="1"/>
          </p:cNvSpPr>
          <p:nvPr>
            <p:ph idx="1"/>
          </p:nvPr>
        </p:nvSpPr>
        <p:spPr/>
        <p:txBody>
          <a:bodyPr>
            <a:normAutofit/>
          </a:bodyPr>
          <a:lstStyle/>
          <a:p>
            <a:r>
              <a:rPr lang="en-US" b="1" dirty="0"/>
              <a:t>Procedures</a:t>
            </a:r>
            <a:endParaRPr lang="en-US" dirty="0"/>
          </a:p>
          <a:p>
            <a:pPr marL="0" indent="0">
              <a:buNone/>
            </a:pPr>
            <a:r>
              <a:rPr lang="en-US" b="1" dirty="0"/>
              <a:t>Step 4. Find the top 5 areas with frequent earthquakes</a:t>
            </a:r>
            <a:endParaRPr lang="en-US" dirty="0"/>
          </a:p>
          <a:p>
            <a:pPr marL="0" indent="0">
              <a:buNone/>
            </a:pPr>
            <a:endParaRPr lang="en-US" dirty="0"/>
          </a:p>
        </p:txBody>
      </p:sp>
      <p:pic>
        <p:nvPicPr>
          <p:cNvPr id="6" name="Picture 5">
            <a:extLst>
              <a:ext uri="{FF2B5EF4-FFF2-40B4-BE49-F238E27FC236}">
                <a16:creationId xmlns:a16="http://schemas.microsoft.com/office/drawing/2014/main" id="{B527775A-E7F9-6C43-B428-F797DB939F99}"/>
              </a:ext>
            </a:extLst>
          </p:cNvPr>
          <p:cNvPicPr>
            <a:picLocks noChangeAspect="1"/>
          </p:cNvPicPr>
          <p:nvPr/>
        </p:nvPicPr>
        <p:blipFill>
          <a:blip r:embed="rId2"/>
          <a:stretch>
            <a:fillRect/>
          </a:stretch>
        </p:blipFill>
        <p:spPr>
          <a:xfrm>
            <a:off x="2819399" y="3013219"/>
            <a:ext cx="7565571" cy="2588832"/>
          </a:xfrm>
          <a:prstGeom prst="rect">
            <a:avLst/>
          </a:prstGeom>
        </p:spPr>
      </p:pic>
    </p:spTree>
    <p:extLst>
      <p:ext uri="{BB962C8B-B14F-4D97-AF65-F5344CB8AC3E}">
        <p14:creationId xmlns:p14="http://schemas.microsoft.com/office/powerpoint/2010/main" val="24314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0F9C-7710-8240-8203-CFB1564A450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3970D9DE-A3CC-CF4F-8E1A-7ACAE4643597}"/>
              </a:ext>
            </a:extLst>
          </p:cNvPr>
          <p:cNvSpPr>
            <a:spLocks noGrp="1"/>
          </p:cNvSpPr>
          <p:nvPr>
            <p:ph idx="1"/>
          </p:nvPr>
        </p:nvSpPr>
        <p:spPr>
          <a:xfrm>
            <a:off x="2502126" y="1752600"/>
            <a:ext cx="8915400" cy="3777622"/>
          </a:xfrm>
        </p:spPr>
        <p:txBody>
          <a:bodyPr>
            <a:normAutofit/>
          </a:bodyPr>
          <a:lstStyle/>
          <a:p>
            <a:r>
              <a:rPr lang="en-US" b="1" dirty="0"/>
              <a:t>Procedures</a:t>
            </a:r>
            <a:endParaRPr lang="en-US" dirty="0"/>
          </a:p>
          <a:p>
            <a:pPr marL="0" indent="0">
              <a:buNone/>
            </a:pPr>
            <a:r>
              <a:rPr lang="en-US" b="1" dirty="0"/>
              <a:t>Step 5. Visualize top 5 regions on Japan's map</a:t>
            </a:r>
          </a:p>
          <a:p>
            <a:pPr marL="0" indent="0">
              <a:buNone/>
            </a:pPr>
            <a:r>
              <a:rPr lang="en-US" dirty="0"/>
              <a:t>Red is shown for the top 5 places where earthquakes often occur.</a:t>
            </a:r>
            <a:endParaRPr lang="en-US" b="1" dirty="0"/>
          </a:p>
          <a:p>
            <a:pPr marL="0" indent="0">
              <a:buNone/>
            </a:pPr>
            <a:endParaRPr lang="en-US" dirty="0"/>
          </a:p>
        </p:txBody>
      </p:sp>
      <p:pic>
        <p:nvPicPr>
          <p:cNvPr id="8" name="Picture 7">
            <a:extLst>
              <a:ext uri="{FF2B5EF4-FFF2-40B4-BE49-F238E27FC236}">
                <a16:creationId xmlns:a16="http://schemas.microsoft.com/office/drawing/2014/main" id="{0423266B-9445-BC45-AB34-AF1E7DD7E163}"/>
              </a:ext>
            </a:extLst>
          </p:cNvPr>
          <p:cNvPicPr>
            <a:picLocks noChangeAspect="1"/>
          </p:cNvPicPr>
          <p:nvPr/>
        </p:nvPicPr>
        <p:blipFill>
          <a:blip r:embed="rId2"/>
          <a:stretch>
            <a:fillRect/>
          </a:stretch>
        </p:blipFill>
        <p:spPr>
          <a:xfrm>
            <a:off x="3661909" y="3028837"/>
            <a:ext cx="5940879" cy="3205053"/>
          </a:xfrm>
          <a:prstGeom prst="rect">
            <a:avLst/>
          </a:prstGeom>
        </p:spPr>
      </p:pic>
    </p:spTree>
    <p:extLst>
      <p:ext uri="{BB962C8B-B14F-4D97-AF65-F5344CB8AC3E}">
        <p14:creationId xmlns:p14="http://schemas.microsoft.com/office/powerpoint/2010/main" val="1863320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TotalTime>
  <Words>565</Words>
  <Application>Microsoft Macintosh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Earthquake in Japan</vt:lpstr>
      <vt:lpstr>Introduction </vt:lpstr>
      <vt:lpstr>Data</vt:lpstr>
      <vt:lpstr>Methodology</vt:lpstr>
      <vt:lpstr>Methodology</vt:lpstr>
      <vt:lpstr>Methodology</vt:lpstr>
      <vt:lpstr>Methodology</vt:lpstr>
      <vt:lpstr>Methodology</vt:lpstr>
      <vt:lpstr>Methodology</vt:lpstr>
      <vt:lpstr>Results</vt:lpstr>
      <vt:lpstr>Discussion</vt:lpstr>
      <vt:lpstr>Conclusion</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in Japan</dc:title>
  <dc:creator>Nguyen Tuan Anh (FSG.INS.JP)</dc:creator>
  <cp:lastModifiedBy>Nguyen Tuan Anh (FSG.INS.JP)</cp:lastModifiedBy>
  <cp:revision>13</cp:revision>
  <dcterms:created xsi:type="dcterms:W3CDTF">2019-03-28T14:01:04Z</dcterms:created>
  <dcterms:modified xsi:type="dcterms:W3CDTF">2019-03-28T14:11:37Z</dcterms:modified>
</cp:coreProperties>
</file>