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07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fortawesome.github.io/Font-Awesome/cheatshe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tawesome.github.io/Font-Awesome/get-started/" TargetMode="External"/><Relationship Id="rId5" Type="http://schemas.openxmlformats.org/officeDocument/2006/relationships/hyperlink" Target="http://www.fontsquirrel.com/fonts/source-sans-pro" TargetMode="External"/><Relationship Id="rId4" Type="http://schemas.openxmlformats.org/officeDocument/2006/relationships/hyperlink" Target="http://rstudio.com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168931" y="1561367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 844-448-1212 • </a:t>
            </a:r>
            <a:r>
              <a:rPr dirty="0">
                <a:hlinkClick r:id="rId4"/>
              </a:rPr>
              <a:t>your.website.com</a:t>
            </a:r>
            <a:r>
              <a:rPr dirty="0"/>
              <a:t> •  Learn more at </a:t>
            </a:r>
            <a:r>
              <a:rPr b="1" dirty="0"/>
              <a:t>webpage or vignette</a:t>
            </a:r>
            <a:r>
              <a:rPr dirty="0"/>
              <a:t>   •  package version  0.5.0 •  Updated: 2017-01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8" y="2070099"/>
            <a:ext cx="4110111" cy="326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/>
              <a:t>jfa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R package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developed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facilitate</a:t>
            </a:r>
            <a:r>
              <a:rPr lang="nl-NL" dirty="0"/>
              <a:t> planning, </a:t>
            </a:r>
            <a:r>
              <a:rPr lang="nl-NL" dirty="0" err="1"/>
              <a:t>selection</a:t>
            </a:r>
            <a:r>
              <a:rPr lang="nl-NL" dirty="0"/>
              <a:t>, and </a:t>
            </a:r>
            <a:r>
              <a:rPr lang="nl-NL" dirty="0" err="1"/>
              <a:t>evaluation</a:t>
            </a:r>
            <a:r>
              <a:rPr lang="nl-NL" dirty="0"/>
              <a:t> of </a:t>
            </a:r>
            <a:r>
              <a:rPr lang="nl-NL" dirty="0" err="1"/>
              <a:t>statistical</a:t>
            </a:r>
            <a:r>
              <a:rPr lang="nl-NL" dirty="0"/>
              <a:t> audit samples in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Bayesian</a:t>
            </a:r>
            <a:r>
              <a:rPr lang="nl-NL" dirty="0"/>
              <a:t> and </a:t>
            </a:r>
            <a:r>
              <a:rPr lang="nl-NL" dirty="0" err="1"/>
              <a:t>classical</a:t>
            </a:r>
            <a:r>
              <a:rPr lang="nl-NL" dirty="0"/>
              <a:t> </a:t>
            </a:r>
            <a:r>
              <a:rPr lang="nl-NL" dirty="0" err="1"/>
              <a:t>manifestations</a:t>
            </a:r>
            <a:r>
              <a:rPr lang="nl-NL" dirty="0"/>
              <a:t>. 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/>
              <a:t>The package </a:t>
            </a:r>
            <a:r>
              <a:rPr lang="nl-NL" dirty="0" err="1"/>
              <a:t>provides</a:t>
            </a:r>
            <a:r>
              <a:rPr lang="nl-NL" dirty="0"/>
              <a:t> </a:t>
            </a:r>
            <a:r>
              <a:rPr lang="nl-NL" dirty="0" err="1"/>
              <a:t>four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b="0" dirty="0" err="1"/>
              <a:t>can</a:t>
            </a:r>
            <a:r>
              <a:rPr lang="nl-NL" b="0" dirty="0"/>
              <a:t> </a:t>
            </a:r>
            <a:r>
              <a:rPr lang="nl-NL" b="0" dirty="0" err="1"/>
              <a:t>be</a:t>
            </a:r>
            <a:r>
              <a:rPr lang="nl-NL" b="0" dirty="0"/>
              <a:t> </a:t>
            </a:r>
            <a:r>
              <a:rPr lang="nl-NL" b="0" dirty="0" err="1"/>
              <a:t>used</a:t>
            </a:r>
            <a:r>
              <a:rPr lang="nl-NL" b="0" dirty="0"/>
              <a:t> in order </a:t>
            </a:r>
            <a:r>
              <a:rPr lang="nl-NL" b="0" dirty="0" err="1"/>
              <a:t>to</a:t>
            </a:r>
            <a:r>
              <a:rPr lang="nl-NL" b="0" dirty="0"/>
              <a:t> </a:t>
            </a:r>
            <a:r>
              <a:rPr lang="nl-NL" b="0" dirty="0" err="1"/>
              <a:t>facilitate</a:t>
            </a:r>
            <a:r>
              <a:rPr lang="nl-NL" b="0" dirty="0"/>
              <a:t> </a:t>
            </a:r>
            <a:r>
              <a:rPr lang="nl-NL" b="0" dirty="0" err="1"/>
              <a:t>an</a:t>
            </a:r>
            <a:r>
              <a:rPr lang="nl-NL" b="0" dirty="0"/>
              <a:t> </a:t>
            </a:r>
            <a:r>
              <a:rPr lang="nl-NL" b="0" dirty="0" err="1"/>
              <a:t>efficient</a:t>
            </a:r>
            <a:r>
              <a:rPr lang="nl-NL" b="0" dirty="0"/>
              <a:t> sampling workflow </a:t>
            </a:r>
            <a:r>
              <a:rPr lang="nl-NL" dirty="0"/>
              <a:t>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/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b="0" dirty="0"/>
              <a:t>:  </a:t>
            </a:r>
            <a:r>
              <a:rPr lang="nl-NL" b="0" dirty="0" err="1"/>
              <a:t>Create</a:t>
            </a:r>
            <a:r>
              <a:rPr lang="nl-NL" b="0" dirty="0"/>
              <a:t> a prior </a:t>
            </a:r>
            <a:r>
              <a:rPr lang="nl-NL" b="0" dirty="0" err="1"/>
              <a:t>distribution</a:t>
            </a:r>
            <a:r>
              <a:rPr lang="nl-NL" b="0" dirty="0"/>
              <a:t> </a:t>
            </a:r>
            <a:r>
              <a:rPr lang="nl-NL" b="0" dirty="0" err="1"/>
              <a:t>using</a:t>
            </a:r>
            <a:r>
              <a:rPr lang="nl-NL" b="0" dirty="0"/>
              <a:t> </a:t>
            </a:r>
            <a:r>
              <a:rPr lang="nl-NL" b="0" dirty="0" err="1"/>
              <a:t>existing</a:t>
            </a:r>
            <a:r>
              <a:rPr lang="nl-NL" b="0" dirty="0"/>
              <a:t>  			      audit information. </a:t>
            </a:r>
            <a:br>
              <a:rPr lang="nl-NL" b="0" dirty="0"/>
            </a:b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planning()</a:t>
            </a:r>
            <a:r>
              <a:rPr lang="nl-NL" b="0" dirty="0"/>
              <a:t> :       Plan </a:t>
            </a:r>
            <a:r>
              <a:rPr lang="nl-NL" b="0" dirty="0" err="1"/>
              <a:t>an</a:t>
            </a:r>
            <a:r>
              <a:rPr lang="nl-NL" b="0" dirty="0"/>
              <a:t> audit sample </a:t>
            </a:r>
            <a:br>
              <a:rPr lang="nl-NL" b="0" dirty="0"/>
            </a:b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b="0" dirty="0"/>
              <a:t> :    Select </a:t>
            </a:r>
            <a:r>
              <a:rPr lang="nl-NL" b="0" dirty="0" err="1"/>
              <a:t>an</a:t>
            </a:r>
            <a:r>
              <a:rPr lang="nl-NL" b="0" dirty="0"/>
              <a:t> audit sample</a:t>
            </a:r>
            <a:br>
              <a:rPr lang="nl-NL" b="0" dirty="0"/>
            </a:b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b="0" dirty="0"/>
              <a:t> : </a:t>
            </a:r>
            <a:r>
              <a:rPr lang="nl-NL" b="0" dirty="0" err="1"/>
              <a:t>Evaluate</a:t>
            </a:r>
            <a:r>
              <a:rPr lang="nl-NL" b="0" dirty="0"/>
              <a:t> </a:t>
            </a:r>
            <a:r>
              <a:rPr lang="nl-NL" b="0" dirty="0" err="1"/>
              <a:t>an</a:t>
            </a:r>
            <a:r>
              <a:rPr lang="nl-NL" b="0" dirty="0"/>
              <a:t> audit sample</a:t>
            </a:r>
          </a:p>
        </p:txBody>
      </p:sp>
      <p:sp>
        <p:nvSpPr>
          <p:cNvPr id="325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29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27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28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44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45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347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50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1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53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54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56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58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9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fortawesome.github.io/Font-Awesome/get-started/</a:t>
            </a:r>
          </a:p>
        </p:txBody>
      </p:sp>
      <p:sp>
        <p:nvSpPr>
          <p:cNvPr id="361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7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362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63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64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365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66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67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rPr dirty="0"/>
              <a:t>    </a:t>
            </a:r>
          </a:p>
        </p:txBody>
      </p:sp>
      <p:sp>
        <p:nvSpPr>
          <p:cNvPr id="368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sp>
        <p:nvSpPr>
          <p:cNvPr id="37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7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7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7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7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81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385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6" name="COPYRIGHT"/>
          <p:cNvSpPr txBox="1"/>
          <p:nvPr/>
        </p:nvSpPr>
        <p:spPr>
          <a:xfrm>
            <a:off x="230622" y="87842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pic>
        <p:nvPicPr>
          <p:cNvPr id="399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42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3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42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43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436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442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7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445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6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1" y="176731"/>
            <a:ext cx="1561260" cy="180579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487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Avenir Roman</vt:lpstr>
      <vt:lpstr>Courier New</vt:lpstr>
      <vt:lpstr>FontAwesome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4</cp:revision>
  <dcterms:modified xsi:type="dcterms:W3CDTF">2020-12-11T12:58:07Z</dcterms:modified>
</cp:coreProperties>
</file>