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2" y="-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20</a:t>
            </a:r>
            <a:r>
              <a:rPr lang="nl-NL" dirty="0"/>
              <a:t>20</a:t>
            </a:r>
            <a:r>
              <a:rPr dirty="0"/>
              <a:t>-</a:t>
            </a:r>
            <a:r>
              <a:rPr lang="nl-NL" dirty="0"/>
              <a:t>12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56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developed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audit samples in </a:t>
            </a:r>
            <a:r>
              <a:rPr lang="nl-NL" dirty="0" err="1">
                <a:latin typeface="+mn-lt"/>
              </a:rPr>
              <a:t>both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its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and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manifestations</a:t>
            </a:r>
            <a:r>
              <a:rPr lang="nl-NL" dirty="0">
                <a:latin typeface="+mn-lt"/>
              </a:rPr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main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used</a:t>
            </a:r>
            <a:r>
              <a:rPr lang="nl-NL" b="0" dirty="0">
                <a:latin typeface="+mn-lt"/>
              </a:rPr>
              <a:t> in order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facilitate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efficient</a:t>
            </a:r>
            <a:r>
              <a:rPr lang="nl-NL" b="0" dirty="0">
                <a:latin typeface="+mn-lt"/>
              </a:rPr>
              <a:t> audit sampling workflow.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49325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Bayesian audit sampling in which several different types of audit information can be incorporated.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409753" y="2333203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"none")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490981" cy="101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the allocated performance materiality or the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required sample size for an audit,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likelihood.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701334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Calculate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sample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4887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6289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486437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frame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calculates the most likely error and upper confidence bound on the misstatement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the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function that specifies the prior.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363400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creates a report containing the results, and saves the report to a file in your working directory.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397721" y="3926801"/>
            <a:ext cx="3178078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409753" y="578786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"records",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"interval") </a:t>
            </a:r>
            <a:endParaRPr lang="nl-NL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409752" y="7382463"/>
            <a:ext cx="3166047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(sample =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selectionResult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bookValues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auditValues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stringer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"report.html")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88920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25472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531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27</cp:revision>
  <dcterms:modified xsi:type="dcterms:W3CDTF">2020-12-22T11:01:08Z</dcterms:modified>
</cp:coreProperties>
</file>