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50"/>
            <a:ext cx="2954306" cy="3711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20</a:t>
            </a:r>
            <a:r>
              <a:rPr lang="nl-NL" dirty="0"/>
              <a:t>20</a:t>
            </a:r>
            <a:r>
              <a:rPr dirty="0"/>
              <a:t>-</a:t>
            </a:r>
            <a:r>
              <a:rPr lang="nl-NL" dirty="0"/>
              <a:t>12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70098"/>
            <a:ext cx="2704008" cy="156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developed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audit samples in </a:t>
            </a:r>
            <a:r>
              <a:rPr lang="nl-NL" dirty="0" err="1">
                <a:latin typeface="+mn-lt"/>
              </a:rPr>
              <a:t>both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its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and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manifestations</a:t>
            </a:r>
            <a:r>
              <a:rPr lang="nl-NL" dirty="0">
                <a:latin typeface="+mn-lt"/>
              </a:rPr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main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used</a:t>
            </a:r>
            <a:r>
              <a:rPr lang="nl-NL" b="0" dirty="0">
                <a:latin typeface="+mn-lt"/>
              </a:rPr>
              <a:t> in order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facilitate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efficient</a:t>
            </a:r>
            <a:r>
              <a:rPr lang="nl-NL" b="0" dirty="0">
                <a:latin typeface="+mn-lt"/>
              </a:rPr>
              <a:t> audit sampling workflow.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49325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Bayesian audit sampling in which several different types of audit information can be incorporated.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409753" y="2302425"/>
            <a:ext cx="3178078" cy="479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"none")</a:t>
            </a:r>
            <a:endParaRPr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490981" cy="101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the allocated performance materiality or the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required sample size for an audit,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likelihood.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701334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Calculate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sample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4887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5663410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486437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frame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calculates the most likely error and upper confidence bound on the misstatement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the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function that specifies the prior.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363400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creates a report containing the results, and saves the report to a file in your working directory.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397721" y="3880635"/>
            <a:ext cx="3178078" cy="664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FALSE)</a:t>
            </a:r>
            <a:endParaRPr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409753" y="5826754"/>
            <a:ext cx="3178078" cy="479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dataset,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100) </a:t>
            </a:r>
            <a:endParaRPr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409753" y="7413806"/>
            <a:ext cx="3178078" cy="103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(sample = sample,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bookValues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auditValues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stringer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0.05)</a:t>
            </a:r>
            <a:endParaRPr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379958"/>
            <a:ext cx="3178078" cy="479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"report.html")</a:t>
            </a:r>
            <a:endParaRPr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88920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302857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486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24</cp:revision>
  <dcterms:modified xsi:type="dcterms:W3CDTF">2020-12-22T10:31:08Z</dcterms:modified>
</cp:coreProperties>
</file>