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798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3203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>
            <a:softEdge rad="3175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likelihood.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801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>
            <a:softEdge rad="3175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>
            <a:softEdge rad="3175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"interval") </a:t>
            </a:r>
            <a:endParaRPr lang="nl-NL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>
            <a:softEdge rad="3175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>
            <a:softEdge rad="3175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531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28</cp:revision>
  <dcterms:modified xsi:type="dcterms:W3CDTF">2020-12-22T11:06:00Z</dcterms:modified>
</cp:coreProperties>
</file>