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9D46-2925-4384-894C-B3AFEA237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3510-948D-41AD-88DB-3C0D1E486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0D30-E845-43B0-BEB4-3A05914B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C922-CC2B-4A22-8C32-F7F1AB7D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B869-76C7-47CA-90BA-1A8AFE65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4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2155-B424-44AE-B92C-11AB7FC2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36D64-269A-4E57-B1F1-F338A3418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FD26-5FB4-49FF-A496-AEC544EE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B2B8-7950-42CB-BD9C-69419716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4464-ADEB-4F20-AA22-175CD7B4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76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BE9E1-107D-4CF4-A6CE-F849C2D19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0315-9EA5-46B9-BA54-667AF4FEE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5C36-7AD1-43C5-92D5-DB27DCED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D899-1593-4B87-A082-41C041C1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524BB-8B42-47E1-BB5C-DB08F051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BD2D-A5C5-4515-8077-DD314A37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98-E6C5-4C95-B2C9-BBBDA566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9DC2-626E-4577-A596-A662A00A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8390-DEFD-4EDB-9837-FF5B6FD0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DEDA5-3E28-45A6-9419-7DC4F941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AA56-2589-4433-8254-34C899B8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56554-15EE-47B2-9538-9012BC7F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D825-7A21-4FFD-8DBD-ED1724FB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FDAA-9B38-4BA0-B3AA-B1E01C35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DB15-9095-4794-A7D6-9A3A74BF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62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A136-075C-4A16-A225-D67BF633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8E42-51CC-4374-9A0D-50EC62892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D25A6-F6D5-4CB1-A011-EC8563332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8E4DB-4E7A-45F3-B8F1-0F207C4A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502F-FA13-4E56-9FF5-AED5747A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8F22-D230-49D7-A5C7-D0C3F753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1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D12C-1541-4E3B-A887-0DF9A2B3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C7B73-1304-4B97-8716-C35F939E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5BBBE-C020-4EDD-9B43-31DC1E0F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1BD2-41E3-49EB-AE1B-15910C531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187F8-3E78-4DA4-B6AD-2BEC6075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33B42-3F4E-4376-B0D6-C538BAA2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94118-A338-47A9-8B86-37FFB7A0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73972-E14E-44C1-8235-1A9088C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0BC-5EF5-4BAE-83AE-D2FAF278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A9FAD-E7DD-41CC-8E9B-7B76D8CF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9F451-8DDB-4D04-9613-8435C68A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144C7-B3F6-4D84-BFDB-F62664CB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7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9EF8-328A-4809-B111-963B5607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E24AD-EBEE-49DF-9D7F-A1E0E255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32FCA-2CE5-46D1-A858-ECED76A2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5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AB60-CC85-4D0A-BDD2-EC7D8E17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37B2-B657-4FDA-8DED-3974BC74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A9E15-FC9F-4B35-9A42-A16B30AC7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67D-2460-42FE-A29F-76DC691A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1DC72-320F-4BAF-929E-38F5C305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0AEBE-1156-44F6-8848-BDB0D40A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66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8F0-9E77-4045-8336-BFA17826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D84A7-1E7B-442D-B395-EA41DB2C0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5C1E1-498E-4D68-87ED-FB787214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C7B0-39AA-41F9-8F68-36A4AD2F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7EBC-0AB4-4A5D-8502-EDF830D5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C7DC3-F674-4433-BA4F-2CE55C78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82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CCBDA-8EE6-4C64-8FB2-BDB20493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18B9-F0F1-4EE9-9FC7-768389F7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CDD4-FD89-41D1-9598-31781217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F23C-1F4B-4F7A-8416-B9138EE00C75}" type="datetimeFigureOut">
              <a:rPr lang="es-ES" smtClean="0"/>
              <a:t>06/02/2019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7A53-CF5D-4EDB-B07C-ACD9BDDD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EA225-3E4F-4B7E-BB49-458D62B7A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F02D-33D6-46BB-B319-EDDCA3CA8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6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DE0F-3CB0-4F77-A050-60C4EEE3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5396"/>
            <a:ext cx="9144000" cy="2347207"/>
          </a:xfrm>
        </p:spPr>
        <p:txBody>
          <a:bodyPr/>
          <a:lstStyle/>
          <a:p>
            <a:r>
              <a:rPr lang="es-ES" dirty="0"/>
              <a:t>Posicionamiento y Sistemas de Dirección</a:t>
            </a:r>
          </a:p>
        </p:txBody>
      </p:sp>
    </p:spTree>
    <p:extLst>
      <p:ext uri="{BB962C8B-B14F-4D97-AF65-F5344CB8AC3E}">
        <p14:creationId xmlns:p14="http://schemas.microsoft.com/office/powerpoint/2010/main" val="181199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DF4DE-32F9-4A7C-B488-3842DBE0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s-ES" sz="4000"/>
              <a:t>CMPS03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8671-EDE0-4414-B16F-65AA55C2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s-ES" sz="2000"/>
              <a:t>La brujula digital CMPS03 es un sensor de campos magneticos que una vez calibrado ofrece una precision de 3-4 grados y una resolucion de decimas. Tiene dos interfaces, mediante pulsos temporizados (modulación en anchura), o bien por medio de un bus I2C, lo que facilita su comunicación con una amplia gama de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93455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524-3664-4550-94E4-00811F8BE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85" y="2689675"/>
            <a:ext cx="4260814" cy="229749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11A1-66DF-4F70-B1C2-0A325A6C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51253" cy="3399518"/>
          </a:xfrm>
        </p:spPr>
        <p:txBody>
          <a:bodyPr>
            <a:normAutofit/>
          </a:bodyPr>
          <a:lstStyle/>
          <a:p>
            <a:r>
              <a:rPr lang="es-ES" sz="2000" dirty="0"/>
              <a:t>SCL – Devuelve un byte entre 0 y 255</a:t>
            </a:r>
          </a:p>
          <a:p>
            <a:r>
              <a:rPr lang="es-ES" sz="2000" dirty="0"/>
              <a:t>SDA – Devuelve una palabra entre 0 y 3599 representando 0 y 359,9 grados</a:t>
            </a:r>
          </a:p>
        </p:txBody>
      </p:sp>
    </p:spTree>
    <p:extLst>
      <p:ext uri="{BB962C8B-B14F-4D97-AF65-F5344CB8AC3E}">
        <p14:creationId xmlns:p14="http://schemas.microsoft.com/office/powerpoint/2010/main" val="7726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8077-F999-4359-8F39-7CF443DF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Codigo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7828CC-B2EB-47ED-9AD7-FB5D516B2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30600" cy="29942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452537-2CEC-428E-B993-D0982504E2C4}"/>
              </a:ext>
            </a:extLst>
          </p:cNvPr>
          <p:cNvSpPr txBox="1"/>
          <p:nvPr/>
        </p:nvSpPr>
        <p:spPr>
          <a:xfrm>
            <a:off x="5937956" y="3429000"/>
            <a:ext cx="412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Eliminamos el ultimo digito correspondiente a la coma que nos duvuelve la brujula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D1BEAD-0493-43B6-8112-BB9E5AB19C7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781778" y="3429000"/>
            <a:ext cx="2156178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C87-CA92-42CD-A2AF-B831AF33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E03C7-2A3D-4C6B-92FE-A93865875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206"/>
            <a:ext cx="6265985" cy="43328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0542C-F663-462A-8314-21A0BA2846DC}"/>
              </a:ext>
            </a:extLst>
          </p:cNvPr>
          <p:cNvSpPr txBox="1"/>
          <p:nvPr/>
        </p:nvSpPr>
        <p:spPr>
          <a:xfrm>
            <a:off x="7104185" y="1575582"/>
            <a:ext cx="36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Conecta el arduino con la brujula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14F534-D5D4-49C2-A589-510792FCE9F7}"/>
              </a:ext>
            </a:extLst>
          </p:cNvPr>
          <p:cNvCxnSpPr>
            <a:stCxn id="6" idx="1"/>
          </p:cNvCxnSpPr>
          <p:nvPr/>
        </p:nvCxnSpPr>
        <p:spPr>
          <a:xfrm flipH="1">
            <a:off x="4501662" y="1760248"/>
            <a:ext cx="2602523" cy="246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E468BC-9C42-47A5-88CA-658D65ECFE50}"/>
              </a:ext>
            </a:extLst>
          </p:cNvPr>
          <p:cNvSpPr txBox="1"/>
          <p:nvPr/>
        </p:nvSpPr>
        <p:spPr>
          <a:xfrm>
            <a:off x="7315200" y="2398643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Pide dos bytes a la brujula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49317-277F-49F0-95DE-D0D42AA19BDC}"/>
              </a:ext>
            </a:extLst>
          </p:cNvPr>
          <p:cNvCxnSpPr>
            <a:stCxn id="9" idx="1"/>
          </p:cNvCxnSpPr>
          <p:nvPr/>
        </p:nvCxnSpPr>
        <p:spPr>
          <a:xfrm flipH="1">
            <a:off x="4982817" y="2583309"/>
            <a:ext cx="2332383" cy="243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AFD568-F725-42A6-8B57-59CA4ED30857}"/>
              </a:ext>
            </a:extLst>
          </p:cNvPr>
          <p:cNvSpPr txBox="1"/>
          <p:nvPr/>
        </p:nvSpPr>
        <p:spPr>
          <a:xfrm>
            <a:off x="7460974" y="3221704"/>
            <a:ext cx="3314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Lee los bytes transmitidos por la brujula y lo desplaza sus 8 bits a la izquierda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AC4C5-9617-45B2-8103-8E5963D1F8F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427304" y="3683369"/>
            <a:ext cx="1033670" cy="162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AD58-11A8-4D62-9981-CA001A90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D413-953D-48AC-99E2-229744D3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GPS</a:t>
            </a:r>
          </a:p>
          <a:p>
            <a:pPr lvl="1"/>
            <a:r>
              <a:rPr lang="es-ES" dirty="0"/>
              <a:t>LORA Shield</a:t>
            </a:r>
          </a:p>
          <a:p>
            <a:pPr lvl="1"/>
            <a:r>
              <a:rPr lang="es-ES" dirty="0"/>
              <a:t>Codigo</a:t>
            </a:r>
          </a:p>
          <a:p>
            <a:r>
              <a:rPr lang="es-ES" dirty="0"/>
              <a:t>Brujula</a:t>
            </a:r>
          </a:p>
          <a:p>
            <a:pPr lvl="1"/>
            <a:r>
              <a:rPr lang="es-ES" dirty="0"/>
              <a:t>CMPS03</a:t>
            </a:r>
          </a:p>
          <a:p>
            <a:pPr lvl="1"/>
            <a:r>
              <a:rPr lang="es-ES" dirty="0"/>
              <a:t>Codigo</a:t>
            </a:r>
          </a:p>
        </p:txBody>
      </p:sp>
    </p:spTree>
    <p:extLst>
      <p:ext uri="{BB962C8B-B14F-4D97-AF65-F5344CB8AC3E}">
        <p14:creationId xmlns:p14="http://schemas.microsoft.com/office/powerpoint/2010/main" val="369232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5608-F352-4183-A3EF-9F53D25C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GPS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74985-D090-4B63-9D42-3C2BAAB3A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/>
          <a:stretch/>
        </p:blipFill>
        <p:spPr>
          <a:xfrm rot="16200000">
            <a:off x="6096000" y="544775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7194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951A7-4D12-4187-856B-4FC1A8B1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s-ES" sz="4000" dirty="0"/>
              <a:t>LORA Shield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91B4-14E5-45F3-85FA-4CFA2A4B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/>
              <a:t>Dragino</a:t>
            </a:r>
            <a:r>
              <a:rPr lang="en-US" sz="2000" dirty="0"/>
              <a:t> Lora Shield es un </a:t>
            </a:r>
            <a:r>
              <a:rPr lang="en-US" sz="2000" dirty="0" err="1"/>
              <a:t>transmisor</a:t>
            </a:r>
            <a:r>
              <a:rPr lang="en-US" sz="2000" dirty="0"/>
              <a:t> de </a:t>
            </a:r>
            <a:r>
              <a:rPr lang="en-US" sz="2000" dirty="0" err="1"/>
              <a:t>larga</a:t>
            </a:r>
            <a:r>
              <a:rPr lang="en-US" sz="2000" dirty="0"/>
              <a:t>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/>
              <a:t>montado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un shield y </a:t>
            </a:r>
            <a:r>
              <a:rPr lang="en-US" sz="2000" dirty="0" err="1"/>
              <a:t>basado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libreria</a:t>
            </a:r>
            <a:r>
              <a:rPr lang="en-US" sz="2000" dirty="0"/>
              <a:t> de </a:t>
            </a:r>
            <a:r>
              <a:rPr lang="en-US" sz="2000" dirty="0" err="1"/>
              <a:t>codigo</a:t>
            </a:r>
            <a:r>
              <a:rPr lang="en-US" sz="2000" dirty="0"/>
              <a:t> </a:t>
            </a:r>
            <a:r>
              <a:rPr lang="en-US" sz="2000" dirty="0" err="1"/>
              <a:t>abierto</a:t>
            </a:r>
            <a:r>
              <a:rPr lang="en-US" sz="2000" dirty="0"/>
              <a:t>.</a:t>
            </a:r>
          </a:p>
          <a:p>
            <a:r>
              <a:rPr lang="en-US" sz="2000" dirty="0"/>
              <a:t>El escudo </a:t>
            </a:r>
            <a:r>
              <a:rPr lang="en-US" sz="2000" dirty="0" err="1"/>
              <a:t>LoRa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al </a:t>
            </a: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a </a:t>
            </a:r>
            <a:r>
              <a:rPr lang="en-US" sz="2000" dirty="0" err="1"/>
              <a:t>distancias</a:t>
            </a:r>
            <a:r>
              <a:rPr lang="en-US" sz="2000" dirty="0"/>
              <a:t> </a:t>
            </a:r>
            <a:r>
              <a:rPr lang="en-US" sz="2000" dirty="0" err="1"/>
              <a:t>extremadamente</a:t>
            </a:r>
            <a:r>
              <a:rPr lang="en-US" sz="2000" dirty="0"/>
              <a:t> </a:t>
            </a:r>
            <a:r>
              <a:rPr lang="en-US" sz="2000" dirty="0" err="1"/>
              <a:t>largas</a:t>
            </a:r>
            <a:r>
              <a:rPr lang="en-US" sz="2000" dirty="0"/>
              <a:t> y </a:t>
            </a:r>
            <a:r>
              <a:rPr lang="en-US" sz="2000" dirty="0" err="1"/>
              <a:t>provee</a:t>
            </a:r>
            <a:r>
              <a:rPr lang="en-US" sz="2000" dirty="0"/>
              <a:t> de un </a:t>
            </a:r>
            <a:r>
              <a:rPr lang="en-US" sz="2000" dirty="0" err="1"/>
              <a:t>espectro</a:t>
            </a:r>
            <a:r>
              <a:rPr lang="en-US" sz="2000" dirty="0"/>
              <a:t> de </a:t>
            </a:r>
            <a:r>
              <a:rPr lang="en-US" sz="2000" dirty="0" err="1"/>
              <a:t>frecuencia</a:t>
            </a:r>
            <a:r>
              <a:rPr lang="en-US" sz="2000" dirty="0"/>
              <a:t> de </a:t>
            </a:r>
            <a:r>
              <a:rPr lang="en-US" sz="2000" dirty="0" err="1"/>
              <a:t>rango</a:t>
            </a:r>
            <a:r>
              <a:rPr lang="en-US" sz="2000" dirty="0"/>
              <a:t> ultra largo </a:t>
            </a:r>
            <a:r>
              <a:rPr lang="en-US" sz="2000" dirty="0" err="1"/>
              <a:t>ademas</a:t>
            </a:r>
            <a:r>
              <a:rPr lang="en-US" sz="2000" dirty="0"/>
              <a:t> de una </a:t>
            </a:r>
            <a:r>
              <a:rPr lang="en-US" sz="2000" dirty="0" err="1"/>
              <a:t>alta</a:t>
            </a:r>
            <a:r>
              <a:rPr lang="en-US" sz="2000" dirty="0"/>
              <a:t> </a:t>
            </a:r>
            <a:r>
              <a:rPr lang="en-US" sz="2000" dirty="0" err="1"/>
              <a:t>inmunidad</a:t>
            </a:r>
            <a:r>
              <a:rPr lang="en-US" sz="2000" dirty="0"/>
              <a:t> al </a:t>
            </a:r>
            <a:r>
              <a:rPr lang="en-US" sz="2000" dirty="0" err="1"/>
              <a:t>ruido</a:t>
            </a:r>
            <a:r>
              <a:rPr lang="en-US" sz="2000" dirty="0"/>
              <a:t> </a:t>
            </a:r>
            <a:r>
              <a:rPr lang="en-US" sz="2000" dirty="0" err="1"/>
              <a:t>minimizando</a:t>
            </a:r>
            <a:r>
              <a:rPr lang="en-US" sz="2000" dirty="0"/>
              <a:t> el </a:t>
            </a:r>
            <a:r>
              <a:rPr lang="en-US" sz="2000" dirty="0" err="1"/>
              <a:t>consumo</a:t>
            </a:r>
            <a:endParaRPr lang="en-U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4463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F169-3610-44B8-8553-64001D87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16D4E-7C9D-48F3-BE30-2E8ACE8E2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8463"/>
            <a:ext cx="8024446" cy="414740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8BD6AB-4941-4644-8EFE-941A92145697}"/>
              </a:ext>
            </a:extLst>
          </p:cNvPr>
          <p:cNvSpPr txBox="1"/>
          <p:nvPr/>
        </p:nvSpPr>
        <p:spPr>
          <a:xfrm>
            <a:off x="6254044" y="3429000"/>
            <a:ext cx="407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Especificamos que solo queremos leer del modo nmea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CC1341-1E71-4D9F-8312-7689F45C04A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850423" y="3752166"/>
            <a:ext cx="1403621" cy="65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3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1DD8C-1A85-4F95-A598-F77307C5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8" y="553506"/>
            <a:ext cx="10088383" cy="3753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5A4CD-A43E-43D7-961C-24D405E9B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8" y="4342070"/>
            <a:ext cx="581106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72946-286F-4808-873F-8B8CC864B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66"/>
            <a:ext cx="5893852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5D1AC8-301E-477B-98A6-C4F14605841D}"/>
              </a:ext>
            </a:extLst>
          </p:cNvPr>
          <p:cNvSpPr txBox="1"/>
          <p:nvPr/>
        </p:nvSpPr>
        <p:spPr>
          <a:xfrm>
            <a:off x="6784622" y="1783644"/>
            <a:ext cx="461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Parseamos los datos para convertirlos en grados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20CA1E-9754-4569-A847-5885B4A97760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928533" y="1636889"/>
            <a:ext cx="2856089" cy="46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8C5E2B-D1A0-442D-AF7C-472CB0527FEC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052711" y="2106810"/>
            <a:ext cx="2731911" cy="176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0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6EDFE-7019-4BBF-9C30-0A635E32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4001212"/>
            <a:ext cx="8314006" cy="2856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85369-F810-43BC-9C15-61DF21143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07"/>
            <a:ext cx="6096000" cy="2457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BFA251-2FB6-4935-814C-5F2718C3CEF0}"/>
              </a:ext>
            </a:extLst>
          </p:cNvPr>
          <p:cNvSpPr txBox="1"/>
          <p:nvPr/>
        </p:nvSpPr>
        <p:spPr>
          <a:xfrm>
            <a:off x="7078133" y="2657648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Pasamos los datos a  hexadecimal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E4A7D0-6355-4AFE-82F7-3FD360EE3378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5791201" y="2085438"/>
            <a:ext cx="1286932" cy="89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D5BBA9-7DE9-49C4-81D8-96360DCF4D89}"/>
              </a:ext>
            </a:extLst>
          </p:cNvPr>
          <p:cNvSpPr txBox="1"/>
          <p:nvPr/>
        </p:nvSpPr>
        <p:spPr>
          <a:xfrm>
            <a:off x="7360356" y="699911"/>
            <a:ext cx="279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Reservamos memoria para los datos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CF2F15-89D3-45AF-BA00-805265ED2604}"/>
              </a:ext>
            </a:extLst>
          </p:cNvPr>
          <p:cNvCxnSpPr>
            <a:cxnSpLocks/>
          </p:cNvCxnSpPr>
          <p:nvPr/>
        </p:nvCxnSpPr>
        <p:spPr>
          <a:xfrm flipH="1">
            <a:off x="5305778" y="1000499"/>
            <a:ext cx="2054578" cy="37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03BC0-7291-40CF-AD37-9BC661F2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Brujula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F8C6F-BC75-4EF9-B227-3DF35090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4" r="13715" b="-1"/>
          <a:stretch/>
        </p:blipFill>
        <p:spPr>
          <a:xfrm>
            <a:off x="7210424" y="2096183"/>
            <a:ext cx="4333875" cy="38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0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222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Posicionamiento y Sistemas de Dirección</vt:lpstr>
      <vt:lpstr>Indice</vt:lpstr>
      <vt:lpstr>GPS</vt:lpstr>
      <vt:lpstr>LORA Shield</vt:lpstr>
      <vt:lpstr>Codigo</vt:lpstr>
      <vt:lpstr>PowerPoint Presentation</vt:lpstr>
      <vt:lpstr>PowerPoint Presentation</vt:lpstr>
      <vt:lpstr>PowerPoint Presentation</vt:lpstr>
      <vt:lpstr>Brujula</vt:lpstr>
      <vt:lpstr>CMPS03</vt:lpstr>
      <vt:lpstr>PowerPoint Presentation</vt:lpstr>
      <vt:lpstr>Codigo</vt:lpstr>
      <vt:lpstr>Codigo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Posicionamiento y Sistemas de Direccion</dc:title>
  <dc:creator>alvaro anton</dc:creator>
  <cp:lastModifiedBy>alvaro anton</cp:lastModifiedBy>
  <cp:revision>12</cp:revision>
  <dcterms:created xsi:type="dcterms:W3CDTF">2019-01-30T10:36:04Z</dcterms:created>
  <dcterms:modified xsi:type="dcterms:W3CDTF">2019-02-06T14:25:22Z</dcterms:modified>
</cp:coreProperties>
</file>