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C1D34-36E4-452A-810C-A7ACE4D68B2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00C19A-02FC-4A43-82F9-9EC8086AE984}">
      <dgm:prSet/>
      <dgm:spPr/>
      <dgm:t>
        <a:bodyPr/>
        <a:lstStyle/>
        <a:p>
          <a:r>
            <a:rPr lang="en-US" baseline="0"/>
            <a:t>Modelagem, Estruturas de Dados e Algoritmos</a:t>
          </a:r>
          <a:endParaRPr lang="en-US"/>
        </a:p>
      </dgm:t>
    </dgm:pt>
    <dgm:pt modelId="{C4E5F031-FA58-41A2-89EB-105F2E3A3915}" type="parTrans" cxnId="{A88FF967-28BE-4258-AFCF-ECD1A9DE7B9C}">
      <dgm:prSet/>
      <dgm:spPr/>
      <dgm:t>
        <a:bodyPr/>
        <a:lstStyle/>
        <a:p>
          <a:endParaRPr lang="en-US"/>
        </a:p>
      </dgm:t>
    </dgm:pt>
    <dgm:pt modelId="{953B2E81-00E7-409D-9902-3A56AE006292}" type="sibTrans" cxnId="{A88FF967-28BE-4258-AFCF-ECD1A9DE7B9C}">
      <dgm:prSet/>
      <dgm:spPr/>
      <dgm:t>
        <a:bodyPr/>
        <a:lstStyle/>
        <a:p>
          <a:endParaRPr lang="en-US"/>
        </a:p>
      </dgm:t>
    </dgm:pt>
    <dgm:pt modelId="{EAD251F6-60B1-446C-A4F1-9DAD86EB605D}">
      <dgm:prSet/>
      <dgm:spPr/>
      <dgm:t>
        <a:bodyPr/>
        <a:lstStyle/>
        <a:p>
          <a:r>
            <a:rPr lang="pt-BR" baseline="0"/>
            <a:t>Por: Álvaro de Souza, José Cleiton</a:t>
          </a:r>
          <a:endParaRPr lang="en-US"/>
        </a:p>
      </dgm:t>
    </dgm:pt>
    <dgm:pt modelId="{10F59024-80A7-419C-ABE8-49F16D4A4427}" type="parTrans" cxnId="{AD0676A0-797A-41A9-BA31-7DAFE90F4242}">
      <dgm:prSet/>
      <dgm:spPr/>
      <dgm:t>
        <a:bodyPr/>
        <a:lstStyle/>
        <a:p>
          <a:endParaRPr lang="en-US"/>
        </a:p>
      </dgm:t>
    </dgm:pt>
    <dgm:pt modelId="{9C0AADE7-FB7E-4C05-8464-805CF51BFF78}" type="sibTrans" cxnId="{AD0676A0-797A-41A9-BA31-7DAFE90F4242}">
      <dgm:prSet/>
      <dgm:spPr/>
      <dgm:t>
        <a:bodyPr/>
        <a:lstStyle/>
        <a:p>
          <a:endParaRPr lang="en-US"/>
        </a:p>
      </dgm:t>
    </dgm:pt>
    <dgm:pt modelId="{7862FBA8-7215-41C3-B4D9-48599CF59F08}" type="pres">
      <dgm:prSet presAssocID="{1C6C1D34-36E4-452A-810C-A7ACE4D68B29}" presName="outerComposite" presStyleCnt="0">
        <dgm:presLayoutVars>
          <dgm:chMax val="5"/>
          <dgm:dir/>
          <dgm:resizeHandles val="exact"/>
        </dgm:presLayoutVars>
      </dgm:prSet>
      <dgm:spPr/>
    </dgm:pt>
    <dgm:pt modelId="{06AA7685-3E95-4E26-B23B-F91B0AE4AB50}" type="pres">
      <dgm:prSet presAssocID="{1C6C1D34-36E4-452A-810C-A7ACE4D68B29}" presName="dummyMaxCanvas" presStyleCnt="0">
        <dgm:presLayoutVars/>
      </dgm:prSet>
      <dgm:spPr/>
    </dgm:pt>
    <dgm:pt modelId="{D4FB3D08-FDEF-44DF-94C4-AF3340656AED}" type="pres">
      <dgm:prSet presAssocID="{1C6C1D34-36E4-452A-810C-A7ACE4D68B29}" presName="TwoNodes_1" presStyleLbl="node1" presStyleIdx="0" presStyleCnt="2">
        <dgm:presLayoutVars>
          <dgm:bulletEnabled val="1"/>
        </dgm:presLayoutVars>
      </dgm:prSet>
      <dgm:spPr/>
    </dgm:pt>
    <dgm:pt modelId="{FB8706DD-109B-4E4C-AD4B-122CAF59796A}" type="pres">
      <dgm:prSet presAssocID="{1C6C1D34-36E4-452A-810C-A7ACE4D68B29}" presName="TwoNodes_2" presStyleLbl="node1" presStyleIdx="1" presStyleCnt="2">
        <dgm:presLayoutVars>
          <dgm:bulletEnabled val="1"/>
        </dgm:presLayoutVars>
      </dgm:prSet>
      <dgm:spPr/>
    </dgm:pt>
    <dgm:pt modelId="{11C49035-1EDA-47E7-8BBE-7D31DD3DFCEE}" type="pres">
      <dgm:prSet presAssocID="{1C6C1D34-36E4-452A-810C-A7ACE4D68B29}" presName="TwoConn_1-2" presStyleLbl="fgAccFollowNode1" presStyleIdx="0" presStyleCnt="1">
        <dgm:presLayoutVars>
          <dgm:bulletEnabled val="1"/>
        </dgm:presLayoutVars>
      </dgm:prSet>
      <dgm:spPr/>
    </dgm:pt>
    <dgm:pt modelId="{74E0A7F7-DF73-401B-A1B9-DAD82E41DC48}" type="pres">
      <dgm:prSet presAssocID="{1C6C1D34-36E4-452A-810C-A7ACE4D68B29}" presName="TwoNodes_1_text" presStyleLbl="node1" presStyleIdx="1" presStyleCnt="2">
        <dgm:presLayoutVars>
          <dgm:bulletEnabled val="1"/>
        </dgm:presLayoutVars>
      </dgm:prSet>
      <dgm:spPr/>
    </dgm:pt>
    <dgm:pt modelId="{5158ADE0-CF10-41DA-B367-EE6456D50A3E}" type="pres">
      <dgm:prSet presAssocID="{1C6C1D34-36E4-452A-810C-A7ACE4D68B2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F009819-A713-4AA1-9B47-E93E0A97EBAC}" type="presOf" srcId="{E500C19A-02FC-4A43-82F9-9EC8086AE984}" destId="{D4FB3D08-FDEF-44DF-94C4-AF3340656AED}" srcOrd="0" destOrd="0" presId="urn:microsoft.com/office/officeart/2005/8/layout/vProcess5"/>
    <dgm:cxn modelId="{C3EC7C3C-B84F-4973-8417-7CF2C7EC6A75}" type="presOf" srcId="{E500C19A-02FC-4A43-82F9-9EC8086AE984}" destId="{74E0A7F7-DF73-401B-A1B9-DAD82E41DC48}" srcOrd="1" destOrd="0" presId="urn:microsoft.com/office/officeart/2005/8/layout/vProcess5"/>
    <dgm:cxn modelId="{2BC5273E-2467-4161-9C39-4864F729E5A2}" type="presOf" srcId="{EAD251F6-60B1-446C-A4F1-9DAD86EB605D}" destId="{FB8706DD-109B-4E4C-AD4B-122CAF59796A}" srcOrd="0" destOrd="0" presId="urn:microsoft.com/office/officeart/2005/8/layout/vProcess5"/>
    <dgm:cxn modelId="{A88FF967-28BE-4258-AFCF-ECD1A9DE7B9C}" srcId="{1C6C1D34-36E4-452A-810C-A7ACE4D68B29}" destId="{E500C19A-02FC-4A43-82F9-9EC8086AE984}" srcOrd="0" destOrd="0" parTransId="{C4E5F031-FA58-41A2-89EB-105F2E3A3915}" sibTransId="{953B2E81-00E7-409D-9902-3A56AE006292}"/>
    <dgm:cxn modelId="{2AC17188-74E3-4393-BA36-A2EA0CA0C8A1}" type="presOf" srcId="{EAD251F6-60B1-446C-A4F1-9DAD86EB605D}" destId="{5158ADE0-CF10-41DA-B367-EE6456D50A3E}" srcOrd="1" destOrd="0" presId="urn:microsoft.com/office/officeart/2005/8/layout/vProcess5"/>
    <dgm:cxn modelId="{AD0676A0-797A-41A9-BA31-7DAFE90F4242}" srcId="{1C6C1D34-36E4-452A-810C-A7ACE4D68B29}" destId="{EAD251F6-60B1-446C-A4F1-9DAD86EB605D}" srcOrd="1" destOrd="0" parTransId="{10F59024-80A7-419C-ABE8-49F16D4A4427}" sibTransId="{9C0AADE7-FB7E-4C05-8464-805CF51BFF78}"/>
    <dgm:cxn modelId="{697F2DA2-0E62-4243-BEE7-6DDCED133ACD}" type="presOf" srcId="{953B2E81-00E7-409D-9902-3A56AE006292}" destId="{11C49035-1EDA-47E7-8BBE-7D31DD3DFCEE}" srcOrd="0" destOrd="0" presId="urn:microsoft.com/office/officeart/2005/8/layout/vProcess5"/>
    <dgm:cxn modelId="{E539C9BB-412D-4162-A5FB-8E55A585BB2D}" type="presOf" srcId="{1C6C1D34-36E4-452A-810C-A7ACE4D68B29}" destId="{7862FBA8-7215-41C3-B4D9-48599CF59F08}" srcOrd="0" destOrd="0" presId="urn:microsoft.com/office/officeart/2005/8/layout/vProcess5"/>
    <dgm:cxn modelId="{E944DE7C-5EFE-4564-9C0F-D282FE0CD4D4}" type="presParOf" srcId="{7862FBA8-7215-41C3-B4D9-48599CF59F08}" destId="{06AA7685-3E95-4E26-B23B-F91B0AE4AB50}" srcOrd="0" destOrd="0" presId="urn:microsoft.com/office/officeart/2005/8/layout/vProcess5"/>
    <dgm:cxn modelId="{E7AC587E-1FEF-435E-BC02-0544777F33DD}" type="presParOf" srcId="{7862FBA8-7215-41C3-B4D9-48599CF59F08}" destId="{D4FB3D08-FDEF-44DF-94C4-AF3340656AED}" srcOrd="1" destOrd="0" presId="urn:microsoft.com/office/officeart/2005/8/layout/vProcess5"/>
    <dgm:cxn modelId="{75B36B87-9048-45D9-9EF0-758633B1A90A}" type="presParOf" srcId="{7862FBA8-7215-41C3-B4D9-48599CF59F08}" destId="{FB8706DD-109B-4E4C-AD4B-122CAF59796A}" srcOrd="2" destOrd="0" presId="urn:microsoft.com/office/officeart/2005/8/layout/vProcess5"/>
    <dgm:cxn modelId="{2E256480-7F27-4939-8997-9BBF3F37E447}" type="presParOf" srcId="{7862FBA8-7215-41C3-B4D9-48599CF59F08}" destId="{11C49035-1EDA-47E7-8BBE-7D31DD3DFCEE}" srcOrd="3" destOrd="0" presId="urn:microsoft.com/office/officeart/2005/8/layout/vProcess5"/>
    <dgm:cxn modelId="{641E6281-7233-4248-BB67-52F3A9E7B25E}" type="presParOf" srcId="{7862FBA8-7215-41C3-B4D9-48599CF59F08}" destId="{74E0A7F7-DF73-401B-A1B9-DAD82E41DC48}" srcOrd="4" destOrd="0" presId="urn:microsoft.com/office/officeart/2005/8/layout/vProcess5"/>
    <dgm:cxn modelId="{57BF4D32-8547-454A-A22E-0788362154EF}" type="presParOf" srcId="{7862FBA8-7215-41C3-B4D9-48599CF59F08}" destId="{5158ADE0-CF10-41DA-B367-EE6456D50A3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DAE97A-9A43-4674-BB05-4F22DAC4E62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1CD0E0-80D8-4E22-AFBC-F056E83DB9B1}">
      <dgm:prSet/>
      <dgm:spPr/>
      <dgm:t>
        <a:bodyPr/>
        <a:lstStyle/>
        <a:p>
          <a:r>
            <a:rPr lang="en-US" baseline="0"/>
            <a:t>• Tempo de espera e deslocamento</a:t>
          </a:r>
          <a:endParaRPr lang="en-US"/>
        </a:p>
      </dgm:t>
    </dgm:pt>
    <dgm:pt modelId="{17D64AB9-6A40-4CA4-95C5-9CDDA6B9320B}" type="parTrans" cxnId="{1E324A15-E08E-4D32-B6F4-866991197FDC}">
      <dgm:prSet/>
      <dgm:spPr/>
      <dgm:t>
        <a:bodyPr/>
        <a:lstStyle/>
        <a:p>
          <a:endParaRPr lang="en-US"/>
        </a:p>
      </dgm:t>
    </dgm:pt>
    <dgm:pt modelId="{FB2E02C5-2F10-4596-8B02-C7C719A69F88}" type="sibTrans" cxnId="{1E324A15-E08E-4D32-B6F4-866991197FDC}">
      <dgm:prSet/>
      <dgm:spPr/>
      <dgm:t>
        <a:bodyPr/>
        <a:lstStyle/>
        <a:p>
          <a:endParaRPr lang="en-US"/>
        </a:p>
      </dgm:t>
    </dgm:pt>
    <dgm:pt modelId="{6A726D5B-805F-460E-B38F-9BB1AFB046C6}">
      <dgm:prSet/>
      <dgm:spPr/>
      <dgm:t>
        <a:bodyPr/>
        <a:lstStyle/>
        <a:p>
          <a:r>
            <a:rPr lang="en-US" baseline="0"/>
            <a:t>• Consumo energético</a:t>
          </a:r>
          <a:endParaRPr lang="en-US"/>
        </a:p>
      </dgm:t>
    </dgm:pt>
    <dgm:pt modelId="{79271146-3D88-41B2-8AB4-2F7BA87D57E1}" type="parTrans" cxnId="{1C944E8A-2CB0-4B05-9876-8B2131E92AB9}">
      <dgm:prSet/>
      <dgm:spPr/>
      <dgm:t>
        <a:bodyPr/>
        <a:lstStyle/>
        <a:p>
          <a:endParaRPr lang="en-US"/>
        </a:p>
      </dgm:t>
    </dgm:pt>
    <dgm:pt modelId="{7600F405-C54F-4720-B709-3289085A7468}" type="sibTrans" cxnId="{1C944E8A-2CB0-4B05-9876-8B2131E92AB9}">
      <dgm:prSet/>
      <dgm:spPr/>
      <dgm:t>
        <a:bodyPr/>
        <a:lstStyle/>
        <a:p>
          <a:endParaRPr lang="en-US"/>
        </a:p>
      </dgm:t>
    </dgm:pt>
    <dgm:pt modelId="{038C2162-E208-4908-A0C8-8E8C1100EAF8}">
      <dgm:prSet/>
      <dgm:spPr/>
      <dgm:t>
        <a:bodyPr/>
        <a:lstStyle/>
        <a:p>
          <a:r>
            <a:rPr lang="en-US" baseline="0"/>
            <a:t>• Utilização e eficiência</a:t>
          </a:r>
          <a:endParaRPr lang="en-US"/>
        </a:p>
      </dgm:t>
    </dgm:pt>
    <dgm:pt modelId="{F86607AA-F918-43C5-89FE-0E07934231C2}" type="parTrans" cxnId="{1C700E47-245A-41BF-9A53-9EB2404CF677}">
      <dgm:prSet/>
      <dgm:spPr/>
      <dgm:t>
        <a:bodyPr/>
        <a:lstStyle/>
        <a:p>
          <a:endParaRPr lang="en-US"/>
        </a:p>
      </dgm:t>
    </dgm:pt>
    <dgm:pt modelId="{434FBB80-824A-4DB1-BB73-19F7D0604C97}" type="sibTrans" cxnId="{1C700E47-245A-41BF-9A53-9EB2404CF677}">
      <dgm:prSet/>
      <dgm:spPr/>
      <dgm:t>
        <a:bodyPr/>
        <a:lstStyle/>
        <a:p>
          <a:endParaRPr lang="en-US"/>
        </a:p>
      </dgm:t>
    </dgm:pt>
    <dgm:pt modelId="{DB38DECA-F29D-4AA1-8E5B-276A6523A23F}" type="pres">
      <dgm:prSet presAssocID="{C3DAE97A-9A43-4674-BB05-4F22DAC4E627}" presName="linear" presStyleCnt="0">
        <dgm:presLayoutVars>
          <dgm:dir/>
          <dgm:animLvl val="lvl"/>
          <dgm:resizeHandles val="exact"/>
        </dgm:presLayoutVars>
      </dgm:prSet>
      <dgm:spPr/>
    </dgm:pt>
    <dgm:pt modelId="{A99BE66D-6F8F-4816-82EE-2A35FBDA7247}" type="pres">
      <dgm:prSet presAssocID="{061CD0E0-80D8-4E22-AFBC-F056E83DB9B1}" presName="parentLin" presStyleCnt="0"/>
      <dgm:spPr/>
    </dgm:pt>
    <dgm:pt modelId="{A0BD5453-501B-427A-9C33-BA3BDD61B969}" type="pres">
      <dgm:prSet presAssocID="{061CD0E0-80D8-4E22-AFBC-F056E83DB9B1}" presName="parentLeftMargin" presStyleLbl="node1" presStyleIdx="0" presStyleCnt="3"/>
      <dgm:spPr/>
    </dgm:pt>
    <dgm:pt modelId="{5A0BEDAD-22D1-4F76-8E6B-63152AF621B5}" type="pres">
      <dgm:prSet presAssocID="{061CD0E0-80D8-4E22-AFBC-F056E83DB9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004A46-1009-450C-8CA8-ABE147C2F191}" type="pres">
      <dgm:prSet presAssocID="{061CD0E0-80D8-4E22-AFBC-F056E83DB9B1}" presName="negativeSpace" presStyleCnt="0"/>
      <dgm:spPr/>
    </dgm:pt>
    <dgm:pt modelId="{92387AAB-9CD5-44B7-8AD2-DB02A63E4434}" type="pres">
      <dgm:prSet presAssocID="{061CD0E0-80D8-4E22-AFBC-F056E83DB9B1}" presName="childText" presStyleLbl="conFgAcc1" presStyleIdx="0" presStyleCnt="3">
        <dgm:presLayoutVars>
          <dgm:bulletEnabled val="1"/>
        </dgm:presLayoutVars>
      </dgm:prSet>
      <dgm:spPr/>
    </dgm:pt>
    <dgm:pt modelId="{241B6EBD-6549-490E-8E41-E3FBC4A46595}" type="pres">
      <dgm:prSet presAssocID="{FB2E02C5-2F10-4596-8B02-C7C719A69F88}" presName="spaceBetweenRectangles" presStyleCnt="0"/>
      <dgm:spPr/>
    </dgm:pt>
    <dgm:pt modelId="{27DBA992-EA83-4ED9-B6C4-8615E0E0B2F0}" type="pres">
      <dgm:prSet presAssocID="{6A726D5B-805F-460E-B38F-9BB1AFB046C6}" presName="parentLin" presStyleCnt="0"/>
      <dgm:spPr/>
    </dgm:pt>
    <dgm:pt modelId="{7AFD1B58-79F6-4465-BB9F-417A7FCBC65F}" type="pres">
      <dgm:prSet presAssocID="{6A726D5B-805F-460E-B38F-9BB1AFB046C6}" presName="parentLeftMargin" presStyleLbl="node1" presStyleIdx="0" presStyleCnt="3"/>
      <dgm:spPr/>
    </dgm:pt>
    <dgm:pt modelId="{AB17BAAC-262F-480B-B3F1-2C7954E288C4}" type="pres">
      <dgm:prSet presAssocID="{6A726D5B-805F-460E-B38F-9BB1AFB046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9D4C09-8B9A-40A2-8FCD-59BD99809520}" type="pres">
      <dgm:prSet presAssocID="{6A726D5B-805F-460E-B38F-9BB1AFB046C6}" presName="negativeSpace" presStyleCnt="0"/>
      <dgm:spPr/>
    </dgm:pt>
    <dgm:pt modelId="{3F411D56-C8CF-4593-BD2D-30EB16C96D80}" type="pres">
      <dgm:prSet presAssocID="{6A726D5B-805F-460E-B38F-9BB1AFB046C6}" presName="childText" presStyleLbl="conFgAcc1" presStyleIdx="1" presStyleCnt="3">
        <dgm:presLayoutVars>
          <dgm:bulletEnabled val="1"/>
        </dgm:presLayoutVars>
      </dgm:prSet>
      <dgm:spPr/>
    </dgm:pt>
    <dgm:pt modelId="{D4DCBE7C-00F5-4A22-8AB3-3FCDA7979855}" type="pres">
      <dgm:prSet presAssocID="{7600F405-C54F-4720-B709-3289085A7468}" presName="spaceBetweenRectangles" presStyleCnt="0"/>
      <dgm:spPr/>
    </dgm:pt>
    <dgm:pt modelId="{8B98EBA3-1333-4666-BE32-04CB1927DCE0}" type="pres">
      <dgm:prSet presAssocID="{038C2162-E208-4908-A0C8-8E8C1100EAF8}" presName="parentLin" presStyleCnt="0"/>
      <dgm:spPr/>
    </dgm:pt>
    <dgm:pt modelId="{6E6C0B54-A5CF-4BA2-9CC5-3AB7F82760BD}" type="pres">
      <dgm:prSet presAssocID="{038C2162-E208-4908-A0C8-8E8C1100EAF8}" presName="parentLeftMargin" presStyleLbl="node1" presStyleIdx="1" presStyleCnt="3"/>
      <dgm:spPr/>
    </dgm:pt>
    <dgm:pt modelId="{175D6DE3-2FDE-4503-9BFC-4702E2AC16F2}" type="pres">
      <dgm:prSet presAssocID="{038C2162-E208-4908-A0C8-8E8C1100EA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F94D5F-9F53-484D-B48B-5A74C1057645}" type="pres">
      <dgm:prSet presAssocID="{038C2162-E208-4908-A0C8-8E8C1100EAF8}" presName="negativeSpace" presStyleCnt="0"/>
      <dgm:spPr/>
    </dgm:pt>
    <dgm:pt modelId="{7E30409C-AE89-4166-AD0C-5B0A4A7305B6}" type="pres">
      <dgm:prSet presAssocID="{038C2162-E208-4908-A0C8-8E8C1100EA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324A15-E08E-4D32-B6F4-866991197FDC}" srcId="{C3DAE97A-9A43-4674-BB05-4F22DAC4E627}" destId="{061CD0E0-80D8-4E22-AFBC-F056E83DB9B1}" srcOrd="0" destOrd="0" parTransId="{17D64AB9-6A40-4CA4-95C5-9CDDA6B9320B}" sibTransId="{FB2E02C5-2F10-4596-8B02-C7C719A69F88}"/>
    <dgm:cxn modelId="{8C41C41B-30EB-4E94-988B-09C36864C190}" type="presOf" srcId="{061CD0E0-80D8-4E22-AFBC-F056E83DB9B1}" destId="{A0BD5453-501B-427A-9C33-BA3BDD61B969}" srcOrd="0" destOrd="0" presId="urn:microsoft.com/office/officeart/2005/8/layout/list1"/>
    <dgm:cxn modelId="{1C700E47-245A-41BF-9A53-9EB2404CF677}" srcId="{C3DAE97A-9A43-4674-BB05-4F22DAC4E627}" destId="{038C2162-E208-4908-A0C8-8E8C1100EAF8}" srcOrd="2" destOrd="0" parTransId="{F86607AA-F918-43C5-89FE-0E07934231C2}" sibTransId="{434FBB80-824A-4DB1-BB73-19F7D0604C97}"/>
    <dgm:cxn modelId="{1C944E8A-2CB0-4B05-9876-8B2131E92AB9}" srcId="{C3DAE97A-9A43-4674-BB05-4F22DAC4E627}" destId="{6A726D5B-805F-460E-B38F-9BB1AFB046C6}" srcOrd="1" destOrd="0" parTransId="{79271146-3D88-41B2-8AB4-2F7BA87D57E1}" sibTransId="{7600F405-C54F-4720-B709-3289085A7468}"/>
    <dgm:cxn modelId="{4E140DA4-5B0B-457C-9928-A769513B922F}" type="presOf" srcId="{C3DAE97A-9A43-4674-BB05-4F22DAC4E627}" destId="{DB38DECA-F29D-4AA1-8E5B-276A6523A23F}" srcOrd="0" destOrd="0" presId="urn:microsoft.com/office/officeart/2005/8/layout/list1"/>
    <dgm:cxn modelId="{41D7BAB8-8C87-4EB6-9DF4-89C952D04971}" type="presOf" srcId="{6A726D5B-805F-460E-B38F-9BB1AFB046C6}" destId="{7AFD1B58-79F6-4465-BB9F-417A7FCBC65F}" srcOrd="0" destOrd="0" presId="urn:microsoft.com/office/officeart/2005/8/layout/list1"/>
    <dgm:cxn modelId="{AA7764EB-474F-4780-9833-EE801C98002C}" type="presOf" srcId="{061CD0E0-80D8-4E22-AFBC-F056E83DB9B1}" destId="{5A0BEDAD-22D1-4F76-8E6B-63152AF621B5}" srcOrd="1" destOrd="0" presId="urn:microsoft.com/office/officeart/2005/8/layout/list1"/>
    <dgm:cxn modelId="{DA7C28F0-966A-4132-A133-277111F22FD1}" type="presOf" srcId="{038C2162-E208-4908-A0C8-8E8C1100EAF8}" destId="{6E6C0B54-A5CF-4BA2-9CC5-3AB7F82760BD}" srcOrd="0" destOrd="0" presId="urn:microsoft.com/office/officeart/2005/8/layout/list1"/>
    <dgm:cxn modelId="{0E3CD6F5-0FC5-45E2-ACE5-774F757D86A8}" type="presOf" srcId="{6A726D5B-805F-460E-B38F-9BB1AFB046C6}" destId="{AB17BAAC-262F-480B-B3F1-2C7954E288C4}" srcOrd="1" destOrd="0" presId="urn:microsoft.com/office/officeart/2005/8/layout/list1"/>
    <dgm:cxn modelId="{DBC100F9-58BB-42EA-AC03-B491275A4F27}" type="presOf" srcId="{038C2162-E208-4908-A0C8-8E8C1100EAF8}" destId="{175D6DE3-2FDE-4503-9BFC-4702E2AC16F2}" srcOrd="1" destOrd="0" presId="urn:microsoft.com/office/officeart/2005/8/layout/list1"/>
    <dgm:cxn modelId="{D8487F38-7A8D-4AFB-9F0D-5149B58B8F2E}" type="presParOf" srcId="{DB38DECA-F29D-4AA1-8E5B-276A6523A23F}" destId="{A99BE66D-6F8F-4816-82EE-2A35FBDA7247}" srcOrd="0" destOrd="0" presId="urn:microsoft.com/office/officeart/2005/8/layout/list1"/>
    <dgm:cxn modelId="{E2F96194-F33C-4B50-B697-112902442B33}" type="presParOf" srcId="{A99BE66D-6F8F-4816-82EE-2A35FBDA7247}" destId="{A0BD5453-501B-427A-9C33-BA3BDD61B969}" srcOrd="0" destOrd="0" presId="urn:microsoft.com/office/officeart/2005/8/layout/list1"/>
    <dgm:cxn modelId="{F6348017-9327-4633-9C33-07754A309FC4}" type="presParOf" srcId="{A99BE66D-6F8F-4816-82EE-2A35FBDA7247}" destId="{5A0BEDAD-22D1-4F76-8E6B-63152AF621B5}" srcOrd="1" destOrd="0" presId="urn:microsoft.com/office/officeart/2005/8/layout/list1"/>
    <dgm:cxn modelId="{87CBAC10-DC24-4901-805B-34D1CAE1F00F}" type="presParOf" srcId="{DB38DECA-F29D-4AA1-8E5B-276A6523A23F}" destId="{89004A46-1009-450C-8CA8-ABE147C2F191}" srcOrd="1" destOrd="0" presId="urn:microsoft.com/office/officeart/2005/8/layout/list1"/>
    <dgm:cxn modelId="{AF8E99E0-A44E-4477-8940-4D39334ACD74}" type="presParOf" srcId="{DB38DECA-F29D-4AA1-8E5B-276A6523A23F}" destId="{92387AAB-9CD5-44B7-8AD2-DB02A63E4434}" srcOrd="2" destOrd="0" presId="urn:microsoft.com/office/officeart/2005/8/layout/list1"/>
    <dgm:cxn modelId="{D67B281D-D6FE-482A-9F1F-90E0848E699C}" type="presParOf" srcId="{DB38DECA-F29D-4AA1-8E5B-276A6523A23F}" destId="{241B6EBD-6549-490E-8E41-E3FBC4A46595}" srcOrd="3" destOrd="0" presId="urn:microsoft.com/office/officeart/2005/8/layout/list1"/>
    <dgm:cxn modelId="{82EFF414-0911-45C5-A8DC-489185523712}" type="presParOf" srcId="{DB38DECA-F29D-4AA1-8E5B-276A6523A23F}" destId="{27DBA992-EA83-4ED9-B6C4-8615E0E0B2F0}" srcOrd="4" destOrd="0" presId="urn:microsoft.com/office/officeart/2005/8/layout/list1"/>
    <dgm:cxn modelId="{C569FF0C-1249-45D1-B133-B713EEDE7C19}" type="presParOf" srcId="{27DBA992-EA83-4ED9-B6C4-8615E0E0B2F0}" destId="{7AFD1B58-79F6-4465-BB9F-417A7FCBC65F}" srcOrd="0" destOrd="0" presId="urn:microsoft.com/office/officeart/2005/8/layout/list1"/>
    <dgm:cxn modelId="{CD5B7797-C71F-49E4-BB5B-423D8410300B}" type="presParOf" srcId="{27DBA992-EA83-4ED9-B6C4-8615E0E0B2F0}" destId="{AB17BAAC-262F-480B-B3F1-2C7954E288C4}" srcOrd="1" destOrd="0" presId="urn:microsoft.com/office/officeart/2005/8/layout/list1"/>
    <dgm:cxn modelId="{FBCBCB2E-AE73-4941-99A4-1C2138F2B648}" type="presParOf" srcId="{DB38DECA-F29D-4AA1-8E5B-276A6523A23F}" destId="{4D9D4C09-8B9A-40A2-8FCD-59BD99809520}" srcOrd="5" destOrd="0" presId="urn:microsoft.com/office/officeart/2005/8/layout/list1"/>
    <dgm:cxn modelId="{C517FC96-FE14-4FF0-86EA-8623427E70C4}" type="presParOf" srcId="{DB38DECA-F29D-4AA1-8E5B-276A6523A23F}" destId="{3F411D56-C8CF-4593-BD2D-30EB16C96D80}" srcOrd="6" destOrd="0" presId="urn:microsoft.com/office/officeart/2005/8/layout/list1"/>
    <dgm:cxn modelId="{A61DB4B8-8729-4443-8AA4-2080D5715AEC}" type="presParOf" srcId="{DB38DECA-F29D-4AA1-8E5B-276A6523A23F}" destId="{D4DCBE7C-00F5-4A22-8AB3-3FCDA7979855}" srcOrd="7" destOrd="0" presId="urn:microsoft.com/office/officeart/2005/8/layout/list1"/>
    <dgm:cxn modelId="{68064944-00B4-490D-B250-C339C8C1B54C}" type="presParOf" srcId="{DB38DECA-F29D-4AA1-8E5B-276A6523A23F}" destId="{8B98EBA3-1333-4666-BE32-04CB1927DCE0}" srcOrd="8" destOrd="0" presId="urn:microsoft.com/office/officeart/2005/8/layout/list1"/>
    <dgm:cxn modelId="{4E7340F4-BAC8-4CAA-B453-68E2D2FEA6E7}" type="presParOf" srcId="{8B98EBA3-1333-4666-BE32-04CB1927DCE0}" destId="{6E6C0B54-A5CF-4BA2-9CC5-3AB7F82760BD}" srcOrd="0" destOrd="0" presId="urn:microsoft.com/office/officeart/2005/8/layout/list1"/>
    <dgm:cxn modelId="{9D58B3F1-FBE1-401E-8819-2DCB568C864E}" type="presParOf" srcId="{8B98EBA3-1333-4666-BE32-04CB1927DCE0}" destId="{175D6DE3-2FDE-4503-9BFC-4702E2AC16F2}" srcOrd="1" destOrd="0" presId="urn:microsoft.com/office/officeart/2005/8/layout/list1"/>
    <dgm:cxn modelId="{275A7611-02F8-42EB-B74F-BF993B302506}" type="presParOf" srcId="{DB38DECA-F29D-4AA1-8E5B-276A6523A23F}" destId="{98F94D5F-9F53-484D-B48B-5A74C1057645}" srcOrd="9" destOrd="0" presId="urn:microsoft.com/office/officeart/2005/8/layout/list1"/>
    <dgm:cxn modelId="{7C623621-F213-4DC9-BF9E-E8C5DBF24221}" type="presParOf" srcId="{DB38DECA-F29D-4AA1-8E5B-276A6523A23F}" destId="{7E30409C-AE89-4166-AD0C-5B0A4A7305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218C53-64AD-490C-8B9F-4B5499C64B7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24C53E-1A47-48AA-B17F-97E16AC7F319}">
      <dgm:prSet/>
      <dgm:spPr/>
      <dgm:t>
        <a:bodyPr/>
        <a:lstStyle/>
        <a:p>
          <a:r>
            <a:rPr lang="en-US" baseline="0"/>
            <a:t>FIFO: previsível</a:t>
          </a:r>
          <a:endParaRPr lang="en-US"/>
        </a:p>
      </dgm:t>
    </dgm:pt>
    <dgm:pt modelId="{6C3E29B2-0979-49E0-B752-2BD57D13AAEB}" type="parTrans" cxnId="{1C66D8F9-DED3-4194-819B-C8B37254E94A}">
      <dgm:prSet/>
      <dgm:spPr/>
      <dgm:t>
        <a:bodyPr/>
        <a:lstStyle/>
        <a:p>
          <a:endParaRPr lang="en-US"/>
        </a:p>
      </dgm:t>
    </dgm:pt>
    <dgm:pt modelId="{AB94DBB7-1BC5-4328-8559-C3134CF089EE}" type="sibTrans" cxnId="{1C66D8F9-DED3-4194-819B-C8B37254E94A}">
      <dgm:prSet/>
      <dgm:spPr/>
      <dgm:t>
        <a:bodyPr/>
        <a:lstStyle/>
        <a:p>
          <a:endParaRPr lang="en-US"/>
        </a:p>
      </dgm:t>
    </dgm:pt>
    <dgm:pt modelId="{0AEAB412-4781-4DDC-9723-ECF012E52112}">
      <dgm:prSet/>
      <dgm:spPr/>
      <dgm:t>
        <a:bodyPr/>
        <a:lstStyle/>
        <a:p>
          <a:r>
            <a:rPr lang="en-US" baseline="0"/>
            <a:t>Tempo: satisfaz usuários</a:t>
          </a:r>
          <a:endParaRPr lang="en-US"/>
        </a:p>
      </dgm:t>
    </dgm:pt>
    <dgm:pt modelId="{983266D5-CFCA-4F6F-B561-54858C3281D7}" type="parTrans" cxnId="{A20562CF-2CB9-4BC6-A632-05259709C89A}">
      <dgm:prSet/>
      <dgm:spPr/>
      <dgm:t>
        <a:bodyPr/>
        <a:lstStyle/>
        <a:p>
          <a:endParaRPr lang="en-US"/>
        </a:p>
      </dgm:t>
    </dgm:pt>
    <dgm:pt modelId="{BC647A71-6DA0-4DFD-8DA1-5DFCA41BE571}" type="sibTrans" cxnId="{A20562CF-2CB9-4BC6-A632-05259709C89A}">
      <dgm:prSet/>
      <dgm:spPr/>
      <dgm:t>
        <a:bodyPr/>
        <a:lstStyle/>
        <a:p>
          <a:endParaRPr lang="en-US"/>
        </a:p>
      </dgm:t>
    </dgm:pt>
    <dgm:pt modelId="{FEE41FE4-74E8-4402-9E89-3AF3AF54E308}">
      <dgm:prSet/>
      <dgm:spPr/>
      <dgm:t>
        <a:bodyPr/>
        <a:lstStyle/>
        <a:p>
          <a:r>
            <a:rPr lang="en-US" baseline="0"/>
            <a:t>Energia: sustentável</a:t>
          </a:r>
          <a:endParaRPr lang="en-US"/>
        </a:p>
      </dgm:t>
    </dgm:pt>
    <dgm:pt modelId="{2E65CA38-4677-43D3-9EF3-741C23042F16}" type="parTrans" cxnId="{255FD761-65FB-420C-8625-E782C2F0F7DE}">
      <dgm:prSet/>
      <dgm:spPr/>
      <dgm:t>
        <a:bodyPr/>
        <a:lstStyle/>
        <a:p>
          <a:endParaRPr lang="en-US"/>
        </a:p>
      </dgm:t>
    </dgm:pt>
    <dgm:pt modelId="{53F87594-4D32-4A6C-BB64-88DA2428082F}" type="sibTrans" cxnId="{255FD761-65FB-420C-8625-E782C2F0F7DE}">
      <dgm:prSet/>
      <dgm:spPr/>
      <dgm:t>
        <a:bodyPr/>
        <a:lstStyle/>
        <a:p>
          <a:endParaRPr lang="en-US"/>
        </a:p>
      </dgm:t>
    </dgm:pt>
    <dgm:pt modelId="{4F81C1C9-8642-4E2E-A936-D8DF32F6BE96}" type="pres">
      <dgm:prSet presAssocID="{B8218C53-64AD-490C-8B9F-4B5499C64B70}" presName="linear" presStyleCnt="0">
        <dgm:presLayoutVars>
          <dgm:dir/>
          <dgm:animLvl val="lvl"/>
          <dgm:resizeHandles val="exact"/>
        </dgm:presLayoutVars>
      </dgm:prSet>
      <dgm:spPr/>
    </dgm:pt>
    <dgm:pt modelId="{72F671E9-086D-450F-8F86-F5CBA9A7A38A}" type="pres">
      <dgm:prSet presAssocID="{B524C53E-1A47-48AA-B17F-97E16AC7F319}" presName="parentLin" presStyleCnt="0"/>
      <dgm:spPr/>
    </dgm:pt>
    <dgm:pt modelId="{FE9402CE-BEE8-4EA4-969C-D8F835163959}" type="pres">
      <dgm:prSet presAssocID="{B524C53E-1A47-48AA-B17F-97E16AC7F319}" presName="parentLeftMargin" presStyleLbl="node1" presStyleIdx="0" presStyleCnt="3"/>
      <dgm:spPr/>
    </dgm:pt>
    <dgm:pt modelId="{2F146B36-C0B2-4AA1-A23A-523D0A683E03}" type="pres">
      <dgm:prSet presAssocID="{B524C53E-1A47-48AA-B17F-97E16AC7F3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CAFE45-34CD-46E4-9F76-B6B28D009AAB}" type="pres">
      <dgm:prSet presAssocID="{B524C53E-1A47-48AA-B17F-97E16AC7F319}" presName="negativeSpace" presStyleCnt="0"/>
      <dgm:spPr/>
    </dgm:pt>
    <dgm:pt modelId="{B6B530F7-91C2-4422-81A0-5C36FE3F2BE0}" type="pres">
      <dgm:prSet presAssocID="{B524C53E-1A47-48AA-B17F-97E16AC7F319}" presName="childText" presStyleLbl="conFgAcc1" presStyleIdx="0" presStyleCnt="3">
        <dgm:presLayoutVars>
          <dgm:bulletEnabled val="1"/>
        </dgm:presLayoutVars>
      </dgm:prSet>
      <dgm:spPr/>
    </dgm:pt>
    <dgm:pt modelId="{10048CF0-5537-4374-B1DD-BBD8B28AA397}" type="pres">
      <dgm:prSet presAssocID="{AB94DBB7-1BC5-4328-8559-C3134CF089EE}" presName="spaceBetweenRectangles" presStyleCnt="0"/>
      <dgm:spPr/>
    </dgm:pt>
    <dgm:pt modelId="{94A59198-057D-4E6F-A4F1-D1F4D0CEC81D}" type="pres">
      <dgm:prSet presAssocID="{0AEAB412-4781-4DDC-9723-ECF012E52112}" presName="parentLin" presStyleCnt="0"/>
      <dgm:spPr/>
    </dgm:pt>
    <dgm:pt modelId="{B4AB0DC3-D689-45AC-A711-B8199F36331F}" type="pres">
      <dgm:prSet presAssocID="{0AEAB412-4781-4DDC-9723-ECF012E52112}" presName="parentLeftMargin" presStyleLbl="node1" presStyleIdx="0" presStyleCnt="3"/>
      <dgm:spPr/>
    </dgm:pt>
    <dgm:pt modelId="{947B3E68-E261-4E23-B0A4-990014F26437}" type="pres">
      <dgm:prSet presAssocID="{0AEAB412-4781-4DDC-9723-ECF012E52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95B2E3-0646-417D-88E3-6FE65F2759AD}" type="pres">
      <dgm:prSet presAssocID="{0AEAB412-4781-4DDC-9723-ECF012E52112}" presName="negativeSpace" presStyleCnt="0"/>
      <dgm:spPr/>
    </dgm:pt>
    <dgm:pt modelId="{1128BFB5-D748-439A-A576-57EC9B5EF601}" type="pres">
      <dgm:prSet presAssocID="{0AEAB412-4781-4DDC-9723-ECF012E52112}" presName="childText" presStyleLbl="conFgAcc1" presStyleIdx="1" presStyleCnt="3">
        <dgm:presLayoutVars>
          <dgm:bulletEnabled val="1"/>
        </dgm:presLayoutVars>
      </dgm:prSet>
      <dgm:spPr/>
    </dgm:pt>
    <dgm:pt modelId="{5F37CBB0-46D6-45D5-BB0E-D6AE402EAACC}" type="pres">
      <dgm:prSet presAssocID="{BC647A71-6DA0-4DFD-8DA1-5DFCA41BE571}" presName="spaceBetweenRectangles" presStyleCnt="0"/>
      <dgm:spPr/>
    </dgm:pt>
    <dgm:pt modelId="{8826A1F2-3410-489A-BA99-1A0AA062A53E}" type="pres">
      <dgm:prSet presAssocID="{FEE41FE4-74E8-4402-9E89-3AF3AF54E308}" presName="parentLin" presStyleCnt="0"/>
      <dgm:spPr/>
    </dgm:pt>
    <dgm:pt modelId="{97022250-732C-43D2-A406-33BE1B33A786}" type="pres">
      <dgm:prSet presAssocID="{FEE41FE4-74E8-4402-9E89-3AF3AF54E308}" presName="parentLeftMargin" presStyleLbl="node1" presStyleIdx="1" presStyleCnt="3"/>
      <dgm:spPr/>
    </dgm:pt>
    <dgm:pt modelId="{876059EA-B4DD-4454-863B-6760261E87FF}" type="pres">
      <dgm:prSet presAssocID="{FEE41FE4-74E8-4402-9E89-3AF3AF54E3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05C0DD-00DE-462F-AA13-43DAA8E6E331}" type="pres">
      <dgm:prSet presAssocID="{FEE41FE4-74E8-4402-9E89-3AF3AF54E308}" presName="negativeSpace" presStyleCnt="0"/>
      <dgm:spPr/>
    </dgm:pt>
    <dgm:pt modelId="{D41BCC80-54FE-4298-A94F-FBFAAF2C5CA0}" type="pres">
      <dgm:prSet presAssocID="{FEE41FE4-74E8-4402-9E89-3AF3AF54E30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A9A9324-4ED4-4CA2-8367-5969679357D2}" type="presOf" srcId="{B524C53E-1A47-48AA-B17F-97E16AC7F319}" destId="{2F146B36-C0B2-4AA1-A23A-523D0A683E03}" srcOrd="1" destOrd="0" presId="urn:microsoft.com/office/officeart/2005/8/layout/list1"/>
    <dgm:cxn modelId="{33430D41-D9EF-4F23-9320-267CDF7D3A4F}" type="presOf" srcId="{FEE41FE4-74E8-4402-9E89-3AF3AF54E308}" destId="{97022250-732C-43D2-A406-33BE1B33A786}" srcOrd="0" destOrd="0" presId="urn:microsoft.com/office/officeart/2005/8/layout/list1"/>
    <dgm:cxn modelId="{255FD761-65FB-420C-8625-E782C2F0F7DE}" srcId="{B8218C53-64AD-490C-8B9F-4B5499C64B70}" destId="{FEE41FE4-74E8-4402-9E89-3AF3AF54E308}" srcOrd="2" destOrd="0" parTransId="{2E65CA38-4677-43D3-9EF3-741C23042F16}" sibTransId="{53F87594-4D32-4A6C-BB64-88DA2428082F}"/>
    <dgm:cxn modelId="{C8E8EB45-511E-4F80-BB37-732EEEDF3784}" type="presOf" srcId="{0AEAB412-4781-4DDC-9723-ECF012E52112}" destId="{B4AB0DC3-D689-45AC-A711-B8199F36331F}" srcOrd="0" destOrd="0" presId="urn:microsoft.com/office/officeart/2005/8/layout/list1"/>
    <dgm:cxn modelId="{A20562CF-2CB9-4BC6-A632-05259709C89A}" srcId="{B8218C53-64AD-490C-8B9F-4B5499C64B70}" destId="{0AEAB412-4781-4DDC-9723-ECF012E52112}" srcOrd="1" destOrd="0" parTransId="{983266D5-CFCA-4F6F-B561-54858C3281D7}" sibTransId="{BC647A71-6DA0-4DFD-8DA1-5DFCA41BE571}"/>
    <dgm:cxn modelId="{613DB9E1-62A5-496C-8A0C-AD59416801AC}" type="presOf" srcId="{FEE41FE4-74E8-4402-9E89-3AF3AF54E308}" destId="{876059EA-B4DD-4454-863B-6760261E87FF}" srcOrd="1" destOrd="0" presId="urn:microsoft.com/office/officeart/2005/8/layout/list1"/>
    <dgm:cxn modelId="{E37E0FE4-0AC6-4911-9F0D-642D5FDAAA80}" type="presOf" srcId="{B524C53E-1A47-48AA-B17F-97E16AC7F319}" destId="{FE9402CE-BEE8-4EA4-969C-D8F835163959}" srcOrd="0" destOrd="0" presId="urn:microsoft.com/office/officeart/2005/8/layout/list1"/>
    <dgm:cxn modelId="{FD3496E7-262F-40D6-AE5D-E87704B6F232}" type="presOf" srcId="{0AEAB412-4781-4DDC-9723-ECF012E52112}" destId="{947B3E68-E261-4E23-B0A4-990014F26437}" srcOrd="1" destOrd="0" presId="urn:microsoft.com/office/officeart/2005/8/layout/list1"/>
    <dgm:cxn modelId="{FDA402E8-87C6-4526-9056-94F58B9A73A9}" type="presOf" srcId="{B8218C53-64AD-490C-8B9F-4B5499C64B70}" destId="{4F81C1C9-8642-4E2E-A936-D8DF32F6BE96}" srcOrd="0" destOrd="0" presId="urn:microsoft.com/office/officeart/2005/8/layout/list1"/>
    <dgm:cxn modelId="{1C66D8F9-DED3-4194-819B-C8B37254E94A}" srcId="{B8218C53-64AD-490C-8B9F-4B5499C64B70}" destId="{B524C53E-1A47-48AA-B17F-97E16AC7F319}" srcOrd="0" destOrd="0" parTransId="{6C3E29B2-0979-49E0-B752-2BD57D13AAEB}" sibTransId="{AB94DBB7-1BC5-4328-8559-C3134CF089EE}"/>
    <dgm:cxn modelId="{5276ECA6-EDBE-4C95-A758-98109EBE6B6F}" type="presParOf" srcId="{4F81C1C9-8642-4E2E-A936-D8DF32F6BE96}" destId="{72F671E9-086D-450F-8F86-F5CBA9A7A38A}" srcOrd="0" destOrd="0" presId="urn:microsoft.com/office/officeart/2005/8/layout/list1"/>
    <dgm:cxn modelId="{144FE59E-B64D-4A22-BC30-579FF2781DC8}" type="presParOf" srcId="{72F671E9-086D-450F-8F86-F5CBA9A7A38A}" destId="{FE9402CE-BEE8-4EA4-969C-D8F835163959}" srcOrd="0" destOrd="0" presId="urn:microsoft.com/office/officeart/2005/8/layout/list1"/>
    <dgm:cxn modelId="{72AB60CD-B975-404A-A669-04F4423D8C29}" type="presParOf" srcId="{72F671E9-086D-450F-8F86-F5CBA9A7A38A}" destId="{2F146B36-C0B2-4AA1-A23A-523D0A683E03}" srcOrd="1" destOrd="0" presId="urn:microsoft.com/office/officeart/2005/8/layout/list1"/>
    <dgm:cxn modelId="{D285F3F4-DBD8-4F6D-B5BF-B34155310F9A}" type="presParOf" srcId="{4F81C1C9-8642-4E2E-A936-D8DF32F6BE96}" destId="{A1CAFE45-34CD-46E4-9F76-B6B28D009AAB}" srcOrd="1" destOrd="0" presId="urn:microsoft.com/office/officeart/2005/8/layout/list1"/>
    <dgm:cxn modelId="{89B500CF-E1EC-4BC2-86A4-0BA7BF81F9CA}" type="presParOf" srcId="{4F81C1C9-8642-4E2E-A936-D8DF32F6BE96}" destId="{B6B530F7-91C2-4422-81A0-5C36FE3F2BE0}" srcOrd="2" destOrd="0" presId="urn:microsoft.com/office/officeart/2005/8/layout/list1"/>
    <dgm:cxn modelId="{86F1C79C-1213-40E4-BDA9-7A53310E9F9B}" type="presParOf" srcId="{4F81C1C9-8642-4E2E-A936-D8DF32F6BE96}" destId="{10048CF0-5537-4374-B1DD-BBD8B28AA397}" srcOrd="3" destOrd="0" presId="urn:microsoft.com/office/officeart/2005/8/layout/list1"/>
    <dgm:cxn modelId="{0D95ECDD-54CF-47CA-AF80-FC179A562B41}" type="presParOf" srcId="{4F81C1C9-8642-4E2E-A936-D8DF32F6BE96}" destId="{94A59198-057D-4E6F-A4F1-D1F4D0CEC81D}" srcOrd="4" destOrd="0" presId="urn:microsoft.com/office/officeart/2005/8/layout/list1"/>
    <dgm:cxn modelId="{28A65630-23AF-4A7D-91C2-2DE7D63162D2}" type="presParOf" srcId="{94A59198-057D-4E6F-A4F1-D1F4D0CEC81D}" destId="{B4AB0DC3-D689-45AC-A711-B8199F36331F}" srcOrd="0" destOrd="0" presId="urn:microsoft.com/office/officeart/2005/8/layout/list1"/>
    <dgm:cxn modelId="{638A8019-76AA-459E-A4C7-E6CAC5E1EA70}" type="presParOf" srcId="{94A59198-057D-4E6F-A4F1-D1F4D0CEC81D}" destId="{947B3E68-E261-4E23-B0A4-990014F26437}" srcOrd="1" destOrd="0" presId="urn:microsoft.com/office/officeart/2005/8/layout/list1"/>
    <dgm:cxn modelId="{49889D68-8AD2-4DA4-B4E0-A53905C4FB60}" type="presParOf" srcId="{4F81C1C9-8642-4E2E-A936-D8DF32F6BE96}" destId="{2D95B2E3-0646-417D-88E3-6FE65F2759AD}" srcOrd="5" destOrd="0" presId="urn:microsoft.com/office/officeart/2005/8/layout/list1"/>
    <dgm:cxn modelId="{97839CEA-1E25-40FF-A100-AB861D7AF892}" type="presParOf" srcId="{4F81C1C9-8642-4E2E-A936-D8DF32F6BE96}" destId="{1128BFB5-D748-439A-A576-57EC9B5EF601}" srcOrd="6" destOrd="0" presId="urn:microsoft.com/office/officeart/2005/8/layout/list1"/>
    <dgm:cxn modelId="{3CF61DFE-5FEA-44C4-BA00-308000ECB0B4}" type="presParOf" srcId="{4F81C1C9-8642-4E2E-A936-D8DF32F6BE96}" destId="{5F37CBB0-46D6-45D5-BB0E-D6AE402EAACC}" srcOrd="7" destOrd="0" presId="urn:microsoft.com/office/officeart/2005/8/layout/list1"/>
    <dgm:cxn modelId="{5B8107EF-73FD-49FA-AC00-3D63A013A888}" type="presParOf" srcId="{4F81C1C9-8642-4E2E-A936-D8DF32F6BE96}" destId="{8826A1F2-3410-489A-BA99-1A0AA062A53E}" srcOrd="8" destOrd="0" presId="urn:microsoft.com/office/officeart/2005/8/layout/list1"/>
    <dgm:cxn modelId="{C4FB9701-3570-414C-9643-7AFADFA979BE}" type="presParOf" srcId="{8826A1F2-3410-489A-BA99-1A0AA062A53E}" destId="{97022250-732C-43D2-A406-33BE1B33A786}" srcOrd="0" destOrd="0" presId="urn:microsoft.com/office/officeart/2005/8/layout/list1"/>
    <dgm:cxn modelId="{6892A53F-F1E9-416E-BB56-8E8CCB0F82E6}" type="presParOf" srcId="{8826A1F2-3410-489A-BA99-1A0AA062A53E}" destId="{876059EA-B4DD-4454-863B-6760261E87FF}" srcOrd="1" destOrd="0" presId="urn:microsoft.com/office/officeart/2005/8/layout/list1"/>
    <dgm:cxn modelId="{723A8364-FF33-4D5C-BF6B-9C7398B6905C}" type="presParOf" srcId="{4F81C1C9-8642-4E2E-A936-D8DF32F6BE96}" destId="{0E05C0DD-00DE-462F-AA13-43DAA8E6E331}" srcOrd="9" destOrd="0" presId="urn:microsoft.com/office/officeart/2005/8/layout/list1"/>
    <dgm:cxn modelId="{CCA9CD64-2E67-42AD-9773-22EE434CBC42}" type="presParOf" srcId="{4F81C1C9-8642-4E2E-A936-D8DF32F6BE96}" destId="{D41BCC80-54FE-4298-A94F-FBFAAF2C5C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96C8D-B9A2-4B70-9EE6-DC9BDA6B82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D31CFE-0B5F-41E9-951E-D73B0F345F68}">
      <dgm:prSet/>
      <dgm:spPr/>
      <dgm:t>
        <a:bodyPr/>
        <a:lstStyle/>
        <a:p>
          <a:r>
            <a:rPr lang="en-US" baseline="0"/>
            <a:t>• Desenvolver um simulador em Java</a:t>
          </a:r>
          <a:endParaRPr lang="en-US"/>
        </a:p>
      </dgm:t>
    </dgm:pt>
    <dgm:pt modelId="{03AF2B8B-8B44-4CD1-9CA1-D2674FCB062B}" type="parTrans" cxnId="{51E9AB8B-8691-4B6C-86E7-5B70C3D856B3}">
      <dgm:prSet/>
      <dgm:spPr/>
      <dgm:t>
        <a:bodyPr/>
        <a:lstStyle/>
        <a:p>
          <a:endParaRPr lang="en-US"/>
        </a:p>
      </dgm:t>
    </dgm:pt>
    <dgm:pt modelId="{225D9AF6-21A0-41E8-BE3E-9DD509412C41}" type="sibTrans" cxnId="{51E9AB8B-8691-4B6C-86E7-5B70C3D856B3}">
      <dgm:prSet/>
      <dgm:spPr/>
      <dgm:t>
        <a:bodyPr/>
        <a:lstStyle/>
        <a:p>
          <a:endParaRPr lang="en-US"/>
        </a:p>
      </dgm:t>
    </dgm:pt>
    <dgm:pt modelId="{C5897F30-EF8B-446E-A3B9-03E27FB40085}">
      <dgm:prSet/>
      <dgm:spPr/>
      <dgm:t>
        <a:bodyPr/>
        <a:lstStyle/>
        <a:p>
          <a:r>
            <a:rPr lang="en-US" baseline="0"/>
            <a:t>• Avaliar estratégias de controle</a:t>
          </a:r>
          <a:endParaRPr lang="en-US"/>
        </a:p>
      </dgm:t>
    </dgm:pt>
    <dgm:pt modelId="{B2272755-C5C7-42C4-BD74-A6C6268AE952}" type="parTrans" cxnId="{2531BEF4-F640-47C9-AEC8-0DE65FF0B6BB}">
      <dgm:prSet/>
      <dgm:spPr/>
      <dgm:t>
        <a:bodyPr/>
        <a:lstStyle/>
        <a:p>
          <a:endParaRPr lang="en-US"/>
        </a:p>
      </dgm:t>
    </dgm:pt>
    <dgm:pt modelId="{4E5F05DF-1A0C-4D5E-9B17-7C0E251D5ABA}" type="sibTrans" cxnId="{2531BEF4-F640-47C9-AEC8-0DE65FF0B6BB}">
      <dgm:prSet/>
      <dgm:spPr/>
      <dgm:t>
        <a:bodyPr/>
        <a:lstStyle/>
        <a:p>
          <a:endParaRPr lang="en-US"/>
        </a:p>
      </dgm:t>
    </dgm:pt>
    <dgm:pt modelId="{649D65F3-CE61-4264-B984-038CCA0B37D3}">
      <dgm:prSet/>
      <dgm:spPr/>
      <dgm:t>
        <a:bodyPr/>
        <a:lstStyle/>
        <a:p>
          <a:r>
            <a:rPr lang="en-US" baseline="0"/>
            <a:t>- Tempo de espera</a:t>
          </a:r>
          <a:endParaRPr lang="en-US"/>
        </a:p>
      </dgm:t>
    </dgm:pt>
    <dgm:pt modelId="{9FBF1C87-730C-4526-9CA3-938FC500BC76}" type="parTrans" cxnId="{275723CD-39F0-428A-94AD-F42B084F9FFB}">
      <dgm:prSet/>
      <dgm:spPr/>
      <dgm:t>
        <a:bodyPr/>
        <a:lstStyle/>
        <a:p>
          <a:endParaRPr lang="en-US"/>
        </a:p>
      </dgm:t>
    </dgm:pt>
    <dgm:pt modelId="{EB485C50-E33D-4B8D-AD6A-9DE10D79966D}" type="sibTrans" cxnId="{275723CD-39F0-428A-94AD-F42B084F9FFB}">
      <dgm:prSet/>
      <dgm:spPr/>
      <dgm:t>
        <a:bodyPr/>
        <a:lstStyle/>
        <a:p>
          <a:endParaRPr lang="en-US"/>
        </a:p>
      </dgm:t>
    </dgm:pt>
    <dgm:pt modelId="{176E9851-63C0-4892-BE45-87D9393F5C76}">
      <dgm:prSet/>
      <dgm:spPr/>
      <dgm:t>
        <a:bodyPr/>
        <a:lstStyle/>
        <a:p>
          <a:r>
            <a:rPr lang="en-US" baseline="0"/>
            <a:t>- Consumo energético</a:t>
          </a:r>
          <a:endParaRPr lang="en-US"/>
        </a:p>
      </dgm:t>
    </dgm:pt>
    <dgm:pt modelId="{8CA1347E-0E2C-4FA1-AD13-6228ABC640E4}" type="parTrans" cxnId="{59938EB4-FA31-4E0B-B5FE-369824C0F77C}">
      <dgm:prSet/>
      <dgm:spPr/>
      <dgm:t>
        <a:bodyPr/>
        <a:lstStyle/>
        <a:p>
          <a:endParaRPr lang="en-US"/>
        </a:p>
      </dgm:t>
    </dgm:pt>
    <dgm:pt modelId="{28DCC9F9-3697-435A-AEBE-78465D62B5F6}" type="sibTrans" cxnId="{59938EB4-FA31-4E0B-B5FE-369824C0F77C}">
      <dgm:prSet/>
      <dgm:spPr/>
      <dgm:t>
        <a:bodyPr/>
        <a:lstStyle/>
        <a:p>
          <a:endParaRPr lang="en-US"/>
        </a:p>
      </dgm:t>
    </dgm:pt>
    <dgm:pt modelId="{3A00DAA5-B486-4A16-BB69-081038220115}">
      <dgm:prSet/>
      <dgm:spPr/>
      <dgm:t>
        <a:bodyPr/>
        <a:lstStyle/>
        <a:p>
          <a:r>
            <a:rPr lang="en-US" baseline="0"/>
            <a:t>- Eficiência de uso</a:t>
          </a:r>
          <a:endParaRPr lang="en-US"/>
        </a:p>
      </dgm:t>
    </dgm:pt>
    <dgm:pt modelId="{1B7CBA5A-5CA2-4721-9E85-5297930C348A}" type="parTrans" cxnId="{82D4E9D7-64BA-4A51-92D1-B77D4B2BAF0F}">
      <dgm:prSet/>
      <dgm:spPr/>
      <dgm:t>
        <a:bodyPr/>
        <a:lstStyle/>
        <a:p>
          <a:endParaRPr lang="en-US"/>
        </a:p>
      </dgm:t>
    </dgm:pt>
    <dgm:pt modelId="{37119F10-3DD8-4FE0-B6B0-4DB9422A39E6}" type="sibTrans" cxnId="{82D4E9D7-64BA-4A51-92D1-B77D4B2BAF0F}">
      <dgm:prSet/>
      <dgm:spPr/>
      <dgm:t>
        <a:bodyPr/>
        <a:lstStyle/>
        <a:p>
          <a:endParaRPr lang="en-US"/>
        </a:p>
      </dgm:t>
    </dgm:pt>
    <dgm:pt modelId="{DB1E00B5-CA59-4B7A-BB38-C89A752D3BEA}" type="pres">
      <dgm:prSet presAssocID="{0B796C8D-B9A2-4B70-9EE6-DC9BDA6B8221}" presName="outerComposite" presStyleCnt="0">
        <dgm:presLayoutVars>
          <dgm:chMax val="5"/>
          <dgm:dir/>
          <dgm:resizeHandles val="exact"/>
        </dgm:presLayoutVars>
      </dgm:prSet>
      <dgm:spPr/>
    </dgm:pt>
    <dgm:pt modelId="{F6D35495-5821-4A3F-899B-8EC77B191B47}" type="pres">
      <dgm:prSet presAssocID="{0B796C8D-B9A2-4B70-9EE6-DC9BDA6B8221}" presName="dummyMaxCanvas" presStyleCnt="0">
        <dgm:presLayoutVars/>
      </dgm:prSet>
      <dgm:spPr/>
    </dgm:pt>
    <dgm:pt modelId="{2E10EF9D-933D-494D-B082-3D52E06DA844}" type="pres">
      <dgm:prSet presAssocID="{0B796C8D-B9A2-4B70-9EE6-DC9BDA6B8221}" presName="FiveNodes_1" presStyleLbl="node1" presStyleIdx="0" presStyleCnt="5">
        <dgm:presLayoutVars>
          <dgm:bulletEnabled val="1"/>
        </dgm:presLayoutVars>
      </dgm:prSet>
      <dgm:spPr/>
    </dgm:pt>
    <dgm:pt modelId="{BCD48EFF-4373-4EF1-84B3-A6E022F970D1}" type="pres">
      <dgm:prSet presAssocID="{0B796C8D-B9A2-4B70-9EE6-DC9BDA6B8221}" presName="FiveNodes_2" presStyleLbl="node1" presStyleIdx="1" presStyleCnt="5">
        <dgm:presLayoutVars>
          <dgm:bulletEnabled val="1"/>
        </dgm:presLayoutVars>
      </dgm:prSet>
      <dgm:spPr/>
    </dgm:pt>
    <dgm:pt modelId="{A7A62072-2DB5-4331-8C5D-CE9C1F5D53B1}" type="pres">
      <dgm:prSet presAssocID="{0B796C8D-B9A2-4B70-9EE6-DC9BDA6B8221}" presName="FiveNodes_3" presStyleLbl="node1" presStyleIdx="2" presStyleCnt="5">
        <dgm:presLayoutVars>
          <dgm:bulletEnabled val="1"/>
        </dgm:presLayoutVars>
      </dgm:prSet>
      <dgm:spPr/>
    </dgm:pt>
    <dgm:pt modelId="{EAB21877-1355-4385-8124-24A2D3BFC8E3}" type="pres">
      <dgm:prSet presAssocID="{0B796C8D-B9A2-4B70-9EE6-DC9BDA6B8221}" presName="FiveNodes_4" presStyleLbl="node1" presStyleIdx="3" presStyleCnt="5">
        <dgm:presLayoutVars>
          <dgm:bulletEnabled val="1"/>
        </dgm:presLayoutVars>
      </dgm:prSet>
      <dgm:spPr/>
    </dgm:pt>
    <dgm:pt modelId="{7E968773-2CE6-43E0-AA84-59986A58B692}" type="pres">
      <dgm:prSet presAssocID="{0B796C8D-B9A2-4B70-9EE6-DC9BDA6B8221}" presName="FiveNodes_5" presStyleLbl="node1" presStyleIdx="4" presStyleCnt="5">
        <dgm:presLayoutVars>
          <dgm:bulletEnabled val="1"/>
        </dgm:presLayoutVars>
      </dgm:prSet>
      <dgm:spPr/>
    </dgm:pt>
    <dgm:pt modelId="{F56AFE31-9442-424E-8CB4-3159DA45EA0B}" type="pres">
      <dgm:prSet presAssocID="{0B796C8D-B9A2-4B70-9EE6-DC9BDA6B8221}" presName="FiveConn_1-2" presStyleLbl="fgAccFollowNode1" presStyleIdx="0" presStyleCnt="4">
        <dgm:presLayoutVars>
          <dgm:bulletEnabled val="1"/>
        </dgm:presLayoutVars>
      </dgm:prSet>
      <dgm:spPr/>
    </dgm:pt>
    <dgm:pt modelId="{806C682F-7B7A-4B05-8DE5-F6E9107F3E33}" type="pres">
      <dgm:prSet presAssocID="{0B796C8D-B9A2-4B70-9EE6-DC9BDA6B8221}" presName="FiveConn_2-3" presStyleLbl="fgAccFollowNode1" presStyleIdx="1" presStyleCnt="4">
        <dgm:presLayoutVars>
          <dgm:bulletEnabled val="1"/>
        </dgm:presLayoutVars>
      </dgm:prSet>
      <dgm:spPr/>
    </dgm:pt>
    <dgm:pt modelId="{A45621CE-B207-4632-8BB6-950E69BA6FD6}" type="pres">
      <dgm:prSet presAssocID="{0B796C8D-B9A2-4B70-9EE6-DC9BDA6B8221}" presName="FiveConn_3-4" presStyleLbl="fgAccFollowNode1" presStyleIdx="2" presStyleCnt="4">
        <dgm:presLayoutVars>
          <dgm:bulletEnabled val="1"/>
        </dgm:presLayoutVars>
      </dgm:prSet>
      <dgm:spPr/>
    </dgm:pt>
    <dgm:pt modelId="{3B9C0013-DCA6-4AA3-957B-4ED40D1AE646}" type="pres">
      <dgm:prSet presAssocID="{0B796C8D-B9A2-4B70-9EE6-DC9BDA6B8221}" presName="FiveConn_4-5" presStyleLbl="fgAccFollowNode1" presStyleIdx="3" presStyleCnt="4">
        <dgm:presLayoutVars>
          <dgm:bulletEnabled val="1"/>
        </dgm:presLayoutVars>
      </dgm:prSet>
      <dgm:spPr/>
    </dgm:pt>
    <dgm:pt modelId="{71620381-E25B-4FA0-B306-EFB086044A2F}" type="pres">
      <dgm:prSet presAssocID="{0B796C8D-B9A2-4B70-9EE6-DC9BDA6B8221}" presName="FiveNodes_1_text" presStyleLbl="node1" presStyleIdx="4" presStyleCnt="5">
        <dgm:presLayoutVars>
          <dgm:bulletEnabled val="1"/>
        </dgm:presLayoutVars>
      </dgm:prSet>
      <dgm:spPr/>
    </dgm:pt>
    <dgm:pt modelId="{6FE14816-3CFE-4E7F-8D3E-431D3CDFBC4E}" type="pres">
      <dgm:prSet presAssocID="{0B796C8D-B9A2-4B70-9EE6-DC9BDA6B8221}" presName="FiveNodes_2_text" presStyleLbl="node1" presStyleIdx="4" presStyleCnt="5">
        <dgm:presLayoutVars>
          <dgm:bulletEnabled val="1"/>
        </dgm:presLayoutVars>
      </dgm:prSet>
      <dgm:spPr/>
    </dgm:pt>
    <dgm:pt modelId="{6671054D-60BE-408F-926B-895EE950EC74}" type="pres">
      <dgm:prSet presAssocID="{0B796C8D-B9A2-4B70-9EE6-DC9BDA6B8221}" presName="FiveNodes_3_text" presStyleLbl="node1" presStyleIdx="4" presStyleCnt="5">
        <dgm:presLayoutVars>
          <dgm:bulletEnabled val="1"/>
        </dgm:presLayoutVars>
      </dgm:prSet>
      <dgm:spPr/>
    </dgm:pt>
    <dgm:pt modelId="{9AFA511B-BDD0-46F6-A32F-B862777E659A}" type="pres">
      <dgm:prSet presAssocID="{0B796C8D-B9A2-4B70-9EE6-DC9BDA6B8221}" presName="FiveNodes_4_text" presStyleLbl="node1" presStyleIdx="4" presStyleCnt="5">
        <dgm:presLayoutVars>
          <dgm:bulletEnabled val="1"/>
        </dgm:presLayoutVars>
      </dgm:prSet>
      <dgm:spPr/>
    </dgm:pt>
    <dgm:pt modelId="{559CE996-BEE9-4131-ADB6-0296CB31C958}" type="pres">
      <dgm:prSet presAssocID="{0B796C8D-B9A2-4B70-9EE6-DC9BDA6B822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0EA1E12-6AB1-4026-A1A4-2476AF2A935E}" type="presOf" srcId="{C5897F30-EF8B-446E-A3B9-03E27FB40085}" destId="{6FE14816-3CFE-4E7F-8D3E-431D3CDFBC4E}" srcOrd="1" destOrd="0" presId="urn:microsoft.com/office/officeart/2005/8/layout/vProcess5"/>
    <dgm:cxn modelId="{3D5D973A-BA55-4308-BDF3-5405DB7B91B8}" type="presOf" srcId="{3A00DAA5-B486-4A16-BB69-081038220115}" destId="{7E968773-2CE6-43E0-AA84-59986A58B692}" srcOrd="0" destOrd="0" presId="urn:microsoft.com/office/officeart/2005/8/layout/vProcess5"/>
    <dgm:cxn modelId="{B2E42C44-7E57-4024-85F9-F9AE19727FCE}" type="presOf" srcId="{176E9851-63C0-4892-BE45-87D9393F5C76}" destId="{9AFA511B-BDD0-46F6-A32F-B862777E659A}" srcOrd="1" destOrd="0" presId="urn:microsoft.com/office/officeart/2005/8/layout/vProcess5"/>
    <dgm:cxn modelId="{DAF16A4F-36D3-4DFE-B7B1-676C4EBA6D25}" type="presOf" srcId="{0B796C8D-B9A2-4B70-9EE6-DC9BDA6B8221}" destId="{DB1E00B5-CA59-4B7A-BB38-C89A752D3BEA}" srcOrd="0" destOrd="0" presId="urn:microsoft.com/office/officeart/2005/8/layout/vProcess5"/>
    <dgm:cxn modelId="{66F95051-5F1E-4FFD-ADBB-AC0A67A786F0}" type="presOf" srcId="{C5897F30-EF8B-446E-A3B9-03E27FB40085}" destId="{BCD48EFF-4373-4EF1-84B3-A6E022F970D1}" srcOrd="0" destOrd="0" presId="urn:microsoft.com/office/officeart/2005/8/layout/vProcess5"/>
    <dgm:cxn modelId="{51E9AB8B-8691-4B6C-86E7-5B70C3D856B3}" srcId="{0B796C8D-B9A2-4B70-9EE6-DC9BDA6B8221}" destId="{2DD31CFE-0B5F-41E9-951E-D73B0F345F68}" srcOrd="0" destOrd="0" parTransId="{03AF2B8B-8B44-4CD1-9CA1-D2674FCB062B}" sibTransId="{225D9AF6-21A0-41E8-BE3E-9DD509412C41}"/>
    <dgm:cxn modelId="{20B00899-D051-43D1-A561-6A79666E74BD}" type="presOf" srcId="{2DD31CFE-0B5F-41E9-951E-D73B0F345F68}" destId="{71620381-E25B-4FA0-B306-EFB086044A2F}" srcOrd="1" destOrd="0" presId="urn:microsoft.com/office/officeart/2005/8/layout/vProcess5"/>
    <dgm:cxn modelId="{EE80129A-CA38-4918-98E4-B907DE7C3734}" type="presOf" srcId="{649D65F3-CE61-4264-B984-038CCA0B37D3}" destId="{A7A62072-2DB5-4331-8C5D-CE9C1F5D53B1}" srcOrd="0" destOrd="0" presId="urn:microsoft.com/office/officeart/2005/8/layout/vProcess5"/>
    <dgm:cxn modelId="{381BC09D-C0A0-48E4-9A67-134CF4D9BCE4}" type="presOf" srcId="{225D9AF6-21A0-41E8-BE3E-9DD509412C41}" destId="{F56AFE31-9442-424E-8CB4-3159DA45EA0B}" srcOrd="0" destOrd="0" presId="urn:microsoft.com/office/officeart/2005/8/layout/vProcess5"/>
    <dgm:cxn modelId="{AB6BAD9F-E4EF-4359-92DC-50DB495BC0D9}" type="presOf" srcId="{3A00DAA5-B486-4A16-BB69-081038220115}" destId="{559CE996-BEE9-4131-ADB6-0296CB31C958}" srcOrd="1" destOrd="0" presId="urn:microsoft.com/office/officeart/2005/8/layout/vProcess5"/>
    <dgm:cxn modelId="{F70936A0-E4C3-4C79-8A61-C40C602D9C94}" type="presOf" srcId="{28DCC9F9-3697-435A-AEBE-78465D62B5F6}" destId="{3B9C0013-DCA6-4AA3-957B-4ED40D1AE646}" srcOrd="0" destOrd="0" presId="urn:microsoft.com/office/officeart/2005/8/layout/vProcess5"/>
    <dgm:cxn modelId="{E2497DA9-4467-45C9-8F36-B836F852AC7C}" type="presOf" srcId="{4E5F05DF-1A0C-4D5E-9B17-7C0E251D5ABA}" destId="{806C682F-7B7A-4B05-8DE5-F6E9107F3E33}" srcOrd="0" destOrd="0" presId="urn:microsoft.com/office/officeart/2005/8/layout/vProcess5"/>
    <dgm:cxn modelId="{59938EB4-FA31-4E0B-B5FE-369824C0F77C}" srcId="{0B796C8D-B9A2-4B70-9EE6-DC9BDA6B8221}" destId="{176E9851-63C0-4892-BE45-87D9393F5C76}" srcOrd="3" destOrd="0" parTransId="{8CA1347E-0E2C-4FA1-AD13-6228ABC640E4}" sibTransId="{28DCC9F9-3697-435A-AEBE-78465D62B5F6}"/>
    <dgm:cxn modelId="{6A020ABD-1F33-4093-B318-EC064FC7ED2A}" type="presOf" srcId="{176E9851-63C0-4892-BE45-87D9393F5C76}" destId="{EAB21877-1355-4385-8124-24A2D3BFC8E3}" srcOrd="0" destOrd="0" presId="urn:microsoft.com/office/officeart/2005/8/layout/vProcess5"/>
    <dgm:cxn modelId="{C8C84DBD-D88B-42B6-8DCD-1693EA56EB84}" type="presOf" srcId="{EB485C50-E33D-4B8D-AD6A-9DE10D79966D}" destId="{A45621CE-B207-4632-8BB6-950E69BA6FD6}" srcOrd="0" destOrd="0" presId="urn:microsoft.com/office/officeart/2005/8/layout/vProcess5"/>
    <dgm:cxn modelId="{275723CD-39F0-428A-94AD-F42B084F9FFB}" srcId="{0B796C8D-B9A2-4B70-9EE6-DC9BDA6B8221}" destId="{649D65F3-CE61-4264-B984-038CCA0B37D3}" srcOrd="2" destOrd="0" parTransId="{9FBF1C87-730C-4526-9CA3-938FC500BC76}" sibTransId="{EB485C50-E33D-4B8D-AD6A-9DE10D79966D}"/>
    <dgm:cxn modelId="{FF8DB4CE-2F28-4FA8-8EDC-A5CE290AE312}" type="presOf" srcId="{649D65F3-CE61-4264-B984-038CCA0B37D3}" destId="{6671054D-60BE-408F-926B-895EE950EC74}" srcOrd="1" destOrd="0" presId="urn:microsoft.com/office/officeart/2005/8/layout/vProcess5"/>
    <dgm:cxn modelId="{82D4E9D7-64BA-4A51-92D1-B77D4B2BAF0F}" srcId="{0B796C8D-B9A2-4B70-9EE6-DC9BDA6B8221}" destId="{3A00DAA5-B486-4A16-BB69-081038220115}" srcOrd="4" destOrd="0" parTransId="{1B7CBA5A-5CA2-4721-9E85-5297930C348A}" sibTransId="{37119F10-3DD8-4FE0-B6B0-4DB9422A39E6}"/>
    <dgm:cxn modelId="{2531BEF4-F640-47C9-AEC8-0DE65FF0B6BB}" srcId="{0B796C8D-B9A2-4B70-9EE6-DC9BDA6B8221}" destId="{C5897F30-EF8B-446E-A3B9-03E27FB40085}" srcOrd="1" destOrd="0" parTransId="{B2272755-C5C7-42C4-BD74-A6C6268AE952}" sibTransId="{4E5F05DF-1A0C-4D5E-9B17-7C0E251D5ABA}"/>
    <dgm:cxn modelId="{98ACC0F5-8D54-4D77-A075-3E232C884CD1}" type="presOf" srcId="{2DD31CFE-0B5F-41E9-951E-D73B0F345F68}" destId="{2E10EF9D-933D-494D-B082-3D52E06DA844}" srcOrd="0" destOrd="0" presId="urn:microsoft.com/office/officeart/2005/8/layout/vProcess5"/>
    <dgm:cxn modelId="{E7580596-2420-44CA-8FBC-FF8C09513ADB}" type="presParOf" srcId="{DB1E00B5-CA59-4B7A-BB38-C89A752D3BEA}" destId="{F6D35495-5821-4A3F-899B-8EC77B191B47}" srcOrd="0" destOrd="0" presId="urn:microsoft.com/office/officeart/2005/8/layout/vProcess5"/>
    <dgm:cxn modelId="{E62499C6-EF87-4E64-A2AA-E92883674734}" type="presParOf" srcId="{DB1E00B5-CA59-4B7A-BB38-C89A752D3BEA}" destId="{2E10EF9D-933D-494D-B082-3D52E06DA844}" srcOrd="1" destOrd="0" presId="urn:microsoft.com/office/officeart/2005/8/layout/vProcess5"/>
    <dgm:cxn modelId="{028E0D28-E817-4FD7-A83B-C951A037A504}" type="presParOf" srcId="{DB1E00B5-CA59-4B7A-BB38-C89A752D3BEA}" destId="{BCD48EFF-4373-4EF1-84B3-A6E022F970D1}" srcOrd="2" destOrd="0" presId="urn:microsoft.com/office/officeart/2005/8/layout/vProcess5"/>
    <dgm:cxn modelId="{EA7F2074-075F-4F52-8D81-CB373E2C042C}" type="presParOf" srcId="{DB1E00B5-CA59-4B7A-BB38-C89A752D3BEA}" destId="{A7A62072-2DB5-4331-8C5D-CE9C1F5D53B1}" srcOrd="3" destOrd="0" presId="urn:microsoft.com/office/officeart/2005/8/layout/vProcess5"/>
    <dgm:cxn modelId="{938BF23B-1138-40B4-8026-F243185E0B04}" type="presParOf" srcId="{DB1E00B5-CA59-4B7A-BB38-C89A752D3BEA}" destId="{EAB21877-1355-4385-8124-24A2D3BFC8E3}" srcOrd="4" destOrd="0" presId="urn:microsoft.com/office/officeart/2005/8/layout/vProcess5"/>
    <dgm:cxn modelId="{2A72AE2A-A3F8-4701-99A6-FDCA6BF74457}" type="presParOf" srcId="{DB1E00B5-CA59-4B7A-BB38-C89A752D3BEA}" destId="{7E968773-2CE6-43E0-AA84-59986A58B692}" srcOrd="5" destOrd="0" presId="urn:microsoft.com/office/officeart/2005/8/layout/vProcess5"/>
    <dgm:cxn modelId="{0EFBAED2-66A0-4B3D-9AF0-0BB631A43CA8}" type="presParOf" srcId="{DB1E00B5-CA59-4B7A-BB38-C89A752D3BEA}" destId="{F56AFE31-9442-424E-8CB4-3159DA45EA0B}" srcOrd="6" destOrd="0" presId="urn:microsoft.com/office/officeart/2005/8/layout/vProcess5"/>
    <dgm:cxn modelId="{492EC74B-4302-4CB4-9194-10B5CD0D2626}" type="presParOf" srcId="{DB1E00B5-CA59-4B7A-BB38-C89A752D3BEA}" destId="{806C682F-7B7A-4B05-8DE5-F6E9107F3E33}" srcOrd="7" destOrd="0" presId="urn:microsoft.com/office/officeart/2005/8/layout/vProcess5"/>
    <dgm:cxn modelId="{DD00F34E-40B1-44F0-B587-4B59FAB2A94C}" type="presParOf" srcId="{DB1E00B5-CA59-4B7A-BB38-C89A752D3BEA}" destId="{A45621CE-B207-4632-8BB6-950E69BA6FD6}" srcOrd="8" destOrd="0" presId="urn:microsoft.com/office/officeart/2005/8/layout/vProcess5"/>
    <dgm:cxn modelId="{28007FED-A9BB-4D03-9F06-95BD1A611853}" type="presParOf" srcId="{DB1E00B5-CA59-4B7A-BB38-C89A752D3BEA}" destId="{3B9C0013-DCA6-4AA3-957B-4ED40D1AE646}" srcOrd="9" destOrd="0" presId="urn:microsoft.com/office/officeart/2005/8/layout/vProcess5"/>
    <dgm:cxn modelId="{ECD41934-5326-4DA5-A2A5-92CB57E76424}" type="presParOf" srcId="{DB1E00B5-CA59-4B7A-BB38-C89A752D3BEA}" destId="{71620381-E25B-4FA0-B306-EFB086044A2F}" srcOrd="10" destOrd="0" presId="urn:microsoft.com/office/officeart/2005/8/layout/vProcess5"/>
    <dgm:cxn modelId="{75B176B2-31E1-4F4C-91F1-81E7516A24DD}" type="presParOf" srcId="{DB1E00B5-CA59-4B7A-BB38-C89A752D3BEA}" destId="{6FE14816-3CFE-4E7F-8D3E-431D3CDFBC4E}" srcOrd="11" destOrd="0" presId="urn:microsoft.com/office/officeart/2005/8/layout/vProcess5"/>
    <dgm:cxn modelId="{3972B710-0EE9-4C74-B97C-940A6E32C4EB}" type="presParOf" srcId="{DB1E00B5-CA59-4B7A-BB38-C89A752D3BEA}" destId="{6671054D-60BE-408F-926B-895EE950EC74}" srcOrd="12" destOrd="0" presId="urn:microsoft.com/office/officeart/2005/8/layout/vProcess5"/>
    <dgm:cxn modelId="{A5B7CBD4-5BF7-4AB8-84C0-1B2417E4F43A}" type="presParOf" srcId="{DB1E00B5-CA59-4B7A-BB38-C89A752D3BEA}" destId="{9AFA511B-BDD0-46F6-A32F-B862777E659A}" srcOrd="13" destOrd="0" presId="urn:microsoft.com/office/officeart/2005/8/layout/vProcess5"/>
    <dgm:cxn modelId="{AEA21458-314B-4B09-8146-2849A3DC90FB}" type="presParOf" srcId="{DB1E00B5-CA59-4B7A-BB38-C89A752D3BEA}" destId="{559CE996-BEE9-4131-ADB6-0296CB31C95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29C0F0-7A14-472C-BAF5-A8634A26F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9C39AB7-ACCF-4841-91EB-BC22D6FAE489}">
      <dgm:prSet/>
      <dgm:spPr/>
      <dgm:t>
        <a:bodyPr/>
        <a:lstStyle/>
        <a:p>
          <a:r>
            <a:rPr lang="en-US" baseline="0"/>
            <a:t>• Simulação de elevadores em edifícios</a:t>
          </a:r>
          <a:endParaRPr lang="en-US"/>
        </a:p>
      </dgm:t>
    </dgm:pt>
    <dgm:pt modelId="{1C21D9D3-1CAC-4551-A076-106020EBC722}" type="parTrans" cxnId="{ACCCC332-45E4-4C5E-AC80-3AA78156ADB8}">
      <dgm:prSet/>
      <dgm:spPr/>
      <dgm:t>
        <a:bodyPr/>
        <a:lstStyle/>
        <a:p>
          <a:endParaRPr lang="en-US"/>
        </a:p>
      </dgm:t>
    </dgm:pt>
    <dgm:pt modelId="{FE343837-687A-497B-AFC8-59F3E07EBC08}" type="sibTrans" cxnId="{ACCCC332-45E4-4C5E-AC80-3AA78156ADB8}">
      <dgm:prSet/>
      <dgm:spPr/>
      <dgm:t>
        <a:bodyPr/>
        <a:lstStyle/>
        <a:p>
          <a:endParaRPr lang="en-US"/>
        </a:p>
      </dgm:t>
    </dgm:pt>
    <dgm:pt modelId="{3CBDAEBD-942F-4FD2-A96D-5F37CCB6E238}">
      <dgm:prSet/>
      <dgm:spPr/>
      <dgm:t>
        <a:bodyPr/>
        <a:lstStyle/>
        <a:p>
          <a:r>
            <a:rPr lang="en-US" baseline="0"/>
            <a:t>• Cenários variados e heurísticas</a:t>
          </a:r>
          <a:endParaRPr lang="en-US"/>
        </a:p>
      </dgm:t>
    </dgm:pt>
    <dgm:pt modelId="{93EE279D-E541-48F4-9691-F08A7042F9CC}" type="parTrans" cxnId="{24EEDA85-9D23-499A-82B3-EA148B0A3B6D}">
      <dgm:prSet/>
      <dgm:spPr/>
      <dgm:t>
        <a:bodyPr/>
        <a:lstStyle/>
        <a:p>
          <a:endParaRPr lang="en-US"/>
        </a:p>
      </dgm:t>
    </dgm:pt>
    <dgm:pt modelId="{CB55E643-7ADC-4B20-A372-83388EBF5A31}" type="sibTrans" cxnId="{24EEDA85-9D23-499A-82B3-EA148B0A3B6D}">
      <dgm:prSet/>
      <dgm:spPr/>
      <dgm:t>
        <a:bodyPr/>
        <a:lstStyle/>
        <a:p>
          <a:endParaRPr lang="en-US"/>
        </a:p>
      </dgm:t>
    </dgm:pt>
    <dgm:pt modelId="{441472E5-6F59-4329-81CC-DFC1FB6F1A35}">
      <dgm:prSet/>
      <dgm:spPr/>
      <dgm:t>
        <a:bodyPr/>
        <a:lstStyle/>
        <a:p>
          <a:r>
            <a:rPr lang="en-US" baseline="0"/>
            <a:t>• Análise comparativa de desempenho</a:t>
          </a:r>
          <a:endParaRPr lang="en-US"/>
        </a:p>
      </dgm:t>
    </dgm:pt>
    <dgm:pt modelId="{F19F9847-A3ED-469D-80D9-D26619AF862A}" type="parTrans" cxnId="{E1B76E76-A045-495B-A413-88BE19289EEC}">
      <dgm:prSet/>
      <dgm:spPr/>
      <dgm:t>
        <a:bodyPr/>
        <a:lstStyle/>
        <a:p>
          <a:endParaRPr lang="en-US"/>
        </a:p>
      </dgm:t>
    </dgm:pt>
    <dgm:pt modelId="{12A06C70-6D29-4F1D-A079-C1218712065F}" type="sibTrans" cxnId="{E1B76E76-A045-495B-A413-88BE19289EEC}">
      <dgm:prSet/>
      <dgm:spPr/>
      <dgm:t>
        <a:bodyPr/>
        <a:lstStyle/>
        <a:p>
          <a:endParaRPr lang="en-US"/>
        </a:p>
      </dgm:t>
    </dgm:pt>
    <dgm:pt modelId="{5B7D0C9C-FF82-469C-94B5-782B6D77E0A7}" type="pres">
      <dgm:prSet presAssocID="{5529C0F0-7A14-472C-BAF5-A8634A26F517}" presName="root" presStyleCnt="0">
        <dgm:presLayoutVars>
          <dgm:dir/>
          <dgm:resizeHandles val="exact"/>
        </dgm:presLayoutVars>
      </dgm:prSet>
      <dgm:spPr/>
    </dgm:pt>
    <dgm:pt modelId="{F6CDE656-0DE4-4AAA-B83B-D33A2E208B20}" type="pres">
      <dgm:prSet presAssocID="{89C39AB7-ACCF-4841-91EB-BC22D6FAE489}" presName="compNode" presStyleCnt="0"/>
      <dgm:spPr/>
    </dgm:pt>
    <dgm:pt modelId="{166E2C40-36DD-4225-BD49-BFC6887BF4ED}" type="pres">
      <dgm:prSet presAssocID="{89C39AB7-ACCF-4841-91EB-BC22D6FAE4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rede com preenchimento sólido"/>
        </a:ext>
      </dgm:extLst>
    </dgm:pt>
    <dgm:pt modelId="{88991036-3572-4547-9A3F-76F3CFC7E182}" type="pres">
      <dgm:prSet presAssocID="{89C39AB7-ACCF-4841-91EB-BC22D6FAE489}" presName="spaceRect" presStyleCnt="0"/>
      <dgm:spPr/>
    </dgm:pt>
    <dgm:pt modelId="{FCC0683D-62A9-4956-A75B-AFECF86FE10D}" type="pres">
      <dgm:prSet presAssocID="{89C39AB7-ACCF-4841-91EB-BC22D6FAE489}" presName="textRect" presStyleLbl="revTx" presStyleIdx="0" presStyleCnt="3">
        <dgm:presLayoutVars>
          <dgm:chMax val="1"/>
          <dgm:chPref val="1"/>
        </dgm:presLayoutVars>
      </dgm:prSet>
      <dgm:spPr/>
    </dgm:pt>
    <dgm:pt modelId="{94F5866A-B235-46F2-8B0A-3563DEEE46E2}" type="pres">
      <dgm:prSet presAssocID="{FE343837-687A-497B-AFC8-59F3E07EBC08}" presName="sibTrans" presStyleCnt="0"/>
      <dgm:spPr/>
    </dgm:pt>
    <dgm:pt modelId="{611A2892-FE04-4036-A08A-BB0C1980886D}" type="pres">
      <dgm:prSet presAssocID="{3CBDAEBD-942F-4FD2-A96D-5F37CCB6E238}" presName="compNode" presStyleCnt="0"/>
      <dgm:spPr/>
    </dgm:pt>
    <dgm:pt modelId="{FD24AD04-76CF-4542-9B05-8BED821BAD60}" type="pres">
      <dgm:prSet presAssocID="{3CBDAEBD-942F-4FD2-A96D-5F37CCB6E2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C515FF2-9FA1-4292-96AE-ADF684304800}" type="pres">
      <dgm:prSet presAssocID="{3CBDAEBD-942F-4FD2-A96D-5F37CCB6E238}" presName="spaceRect" presStyleCnt="0"/>
      <dgm:spPr/>
    </dgm:pt>
    <dgm:pt modelId="{31480B85-34C5-4BE3-8923-86521F4711A7}" type="pres">
      <dgm:prSet presAssocID="{3CBDAEBD-942F-4FD2-A96D-5F37CCB6E238}" presName="textRect" presStyleLbl="revTx" presStyleIdx="1" presStyleCnt="3">
        <dgm:presLayoutVars>
          <dgm:chMax val="1"/>
          <dgm:chPref val="1"/>
        </dgm:presLayoutVars>
      </dgm:prSet>
      <dgm:spPr/>
    </dgm:pt>
    <dgm:pt modelId="{E5DCD683-09A3-4015-974E-7C1E24FF7743}" type="pres">
      <dgm:prSet presAssocID="{CB55E643-7ADC-4B20-A372-83388EBF5A31}" presName="sibTrans" presStyleCnt="0"/>
      <dgm:spPr/>
    </dgm:pt>
    <dgm:pt modelId="{7725832B-1E82-4902-81CE-23A18A3F19C4}" type="pres">
      <dgm:prSet presAssocID="{441472E5-6F59-4329-81CC-DFC1FB6F1A35}" presName="compNode" presStyleCnt="0"/>
      <dgm:spPr/>
    </dgm:pt>
    <dgm:pt modelId="{0EA947F4-BB5E-4B0D-9695-4D40B449BAAD}" type="pres">
      <dgm:prSet presAssocID="{441472E5-6F59-4329-81CC-DFC1FB6F1A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C3CA1B-50BC-4DE2-91AA-E305557FED1F}" type="pres">
      <dgm:prSet presAssocID="{441472E5-6F59-4329-81CC-DFC1FB6F1A35}" presName="spaceRect" presStyleCnt="0"/>
      <dgm:spPr/>
    </dgm:pt>
    <dgm:pt modelId="{66966103-F03B-484E-B56C-32A39E581091}" type="pres">
      <dgm:prSet presAssocID="{441472E5-6F59-4329-81CC-DFC1FB6F1A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CCCC332-45E4-4C5E-AC80-3AA78156ADB8}" srcId="{5529C0F0-7A14-472C-BAF5-A8634A26F517}" destId="{89C39AB7-ACCF-4841-91EB-BC22D6FAE489}" srcOrd="0" destOrd="0" parTransId="{1C21D9D3-1CAC-4551-A076-106020EBC722}" sibTransId="{FE343837-687A-497B-AFC8-59F3E07EBC08}"/>
    <dgm:cxn modelId="{2B635165-B7B1-4778-9EC5-AEC825D55F1D}" type="presOf" srcId="{5529C0F0-7A14-472C-BAF5-A8634A26F517}" destId="{5B7D0C9C-FF82-469C-94B5-782B6D77E0A7}" srcOrd="0" destOrd="0" presId="urn:microsoft.com/office/officeart/2018/2/layout/IconLabelList"/>
    <dgm:cxn modelId="{E1B76E76-A045-495B-A413-88BE19289EEC}" srcId="{5529C0F0-7A14-472C-BAF5-A8634A26F517}" destId="{441472E5-6F59-4329-81CC-DFC1FB6F1A35}" srcOrd="2" destOrd="0" parTransId="{F19F9847-A3ED-469D-80D9-D26619AF862A}" sibTransId="{12A06C70-6D29-4F1D-A079-C1218712065F}"/>
    <dgm:cxn modelId="{2249A276-90F4-4C49-B5D0-E63C75B4A870}" type="presOf" srcId="{89C39AB7-ACCF-4841-91EB-BC22D6FAE489}" destId="{FCC0683D-62A9-4956-A75B-AFECF86FE10D}" srcOrd="0" destOrd="0" presId="urn:microsoft.com/office/officeart/2018/2/layout/IconLabelList"/>
    <dgm:cxn modelId="{24EEDA85-9D23-499A-82B3-EA148B0A3B6D}" srcId="{5529C0F0-7A14-472C-BAF5-A8634A26F517}" destId="{3CBDAEBD-942F-4FD2-A96D-5F37CCB6E238}" srcOrd="1" destOrd="0" parTransId="{93EE279D-E541-48F4-9691-F08A7042F9CC}" sibTransId="{CB55E643-7ADC-4B20-A372-83388EBF5A31}"/>
    <dgm:cxn modelId="{9358A190-EF54-4CD8-9196-F68077FDC526}" type="presOf" srcId="{3CBDAEBD-942F-4FD2-A96D-5F37CCB6E238}" destId="{31480B85-34C5-4BE3-8923-86521F4711A7}" srcOrd="0" destOrd="0" presId="urn:microsoft.com/office/officeart/2018/2/layout/IconLabelList"/>
    <dgm:cxn modelId="{9A5C8EC0-3CEA-44D8-A0CB-829A0217082A}" type="presOf" srcId="{441472E5-6F59-4329-81CC-DFC1FB6F1A35}" destId="{66966103-F03B-484E-B56C-32A39E581091}" srcOrd="0" destOrd="0" presId="urn:microsoft.com/office/officeart/2018/2/layout/IconLabelList"/>
    <dgm:cxn modelId="{BFAA5AB3-8E6E-49D5-95AE-87ED59DD7AEE}" type="presParOf" srcId="{5B7D0C9C-FF82-469C-94B5-782B6D77E0A7}" destId="{F6CDE656-0DE4-4AAA-B83B-D33A2E208B20}" srcOrd="0" destOrd="0" presId="urn:microsoft.com/office/officeart/2018/2/layout/IconLabelList"/>
    <dgm:cxn modelId="{B68C905C-5C14-494B-84F4-A5B306902106}" type="presParOf" srcId="{F6CDE656-0DE4-4AAA-B83B-D33A2E208B20}" destId="{166E2C40-36DD-4225-BD49-BFC6887BF4ED}" srcOrd="0" destOrd="0" presId="urn:microsoft.com/office/officeart/2018/2/layout/IconLabelList"/>
    <dgm:cxn modelId="{AFCF4FE6-FEA2-438E-95A3-787A3F24F066}" type="presParOf" srcId="{F6CDE656-0DE4-4AAA-B83B-D33A2E208B20}" destId="{88991036-3572-4547-9A3F-76F3CFC7E182}" srcOrd="1" destOrd="0" presId="urn:microsoft.com/office/officeart/2018/2/layout/IconLabelList"/>
    <dgm:cxn modelId="{32754127-464B-4926-8ACF-D3723528A400}" type="presParOf" srcId="{F6CDE656-0DE4-4AAA-B83B-D33A2E208B20}" destId="{FCC0683D-62A9-4956-A75B-AFECF86FE10D}" srcOrd="2" destOrd="0" presId="urn:microsoft.com/office/officeart/2018/2/layout/IconLabelList"/>
    <dgm:cxn modelId="{4027A256-81FB-49DB-A8DA-55AC18EBAD79}" type="presParOf" srcId="{5B7D0C9C-FF82-469C-94B5-782B6D77E0A7}" destId="{94F5866A-B235-46F2-8B0A-3563DEEE46E2}" srcOrd="1" destOrd="0" presId="urn:microsoft.com/office/officeart/2018/2/layout/IconLabelList"/>
    <dgm:cxn modelId="{F50EF2F9-87E9-4E45-845B-3B682883C8D7}" type="presParOf" srcId="{5B7D0C9C-FF82-469C-94B5-782B6D77E0A7}" destId="{611A2892-FE04-4036-A08A-BB0C1980886D}" srcOrd="2" destOrd="0" presId="urn:microsoft.com/office/officeart/2018/2/layout/IconLabelList"/>
    <dgm:cxn modelId="{677A86E2-7D82-428D-AB5D-6534798B70CC}" type="presParOf" srcId="{611A2892-FE04-4036-A08A-BB0C1980886D}" destId="{FD24AD04-76CF-4542-9B05-8BED821BAD60}" srcOrd="0" destOrd="0" presId="urn:microsoft.com/office/officeart/2018/2/layout/IconLabelList"/>
    <dgm:cxn modelId="{C463CCEB-CBC6-4BE9-9E4A-9BA3AE430F1C}" type="presParOf" srcId="{611A2892-FE04-4036-A08A-BB0C1980886D}" destId="{FC515FF2-9FA1-4292-96AE-ADF684304800}" srcOrd="1" destOrd="0" presId="urn:microsoft.com/office/officeart/2018/2/layout/IconLabelList"/>
    <dgm:cxn modelId="{5317B90D-70AD-46A1-A629-9706D08F19FA}" type="presParOf" srcId="{611A2892-FE04-4036-A08A-BB0C1980886D}" destId="{31480B85-34C5-4BE3-8923-86521F4711A7}" srcOrd="2" destOrd="0" presId="urn:microsoft.com/office/officeart/2018/2/layout/IconLabelList"/>
    <dgm:cxn modelId="{364BF0F3-8B29-483B-B990-C88F78C02936}" type="presParOf" srcId="{5B7D0C9C-FF82-469C-94B5-782B6D77E0A7}" destId="{E5DCD683-09A3-4015-974E-7C1E24FF7743}" srcOrd="3" destOrd="0" presId="urn:microsoft.com/office/officeart/2018/2/layout/IconLabelList"/>
    <dgm:cxn modelId="{7FFDC55F-284A-403C-A906-180B0238E144}" type="presParOf" srcId="{5B7D0C9C-FF82-469C-94B5-782B6D77E0A7}" destId="{7725832B-1E82-4902-81CE-23A18A3F19C4}" srcOrd="4" destOrd="0" presId="urn:microsoft.com/office/officeart/2018/2/layout/IconLabelList"/>
    <dgm:cxn modelId="{9444C4A6-1F19-44AD-B4FA-34B9E0AB67B0}" type="presParOf" srcId="{7725832B-1E82-4902-81CE-23A18A3F19C4}" destId="{0EA947F4-BB5E-4B0D-9695-4D40B449BAAD}" srcOrd="0" destOrd="0" presId="urn:microsoft.com/office/officeart/2018/2/layout/IconLabelList"/>
    <dgm:cxn modelId="{F3608AA4-1604-4585-B6AE-34F6F012305B}" type="presParOf" srcId="{7725832B-1E82-4902-81CE-23A18A3F19C4}" destId="{E8C3CA1B-50BC-4DE2-91AA-E305557FED1F}" srcOrd="1" destOrd="0" presId="urn:microsoft.com/office/officeart/2018/2/layout/IconLabelList"/>
    <dgm:cxn modelId="{A6741E71-C28B-44AB-A91C-C1C69194FE71}" type="presParOf" srcId="{7725832B-1E82-4902-81CE-23A18A3F19C4}" destId="{66966103-F03B-484E-B56C-32A39E5810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2707B8-8516-46DD-BC00-82D0FF4AED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1E80C7-18C2-4633-B31F-11BCCB5B353D}">
      <dgm:prSet/>
      <dgm:spPr/>
      <dgm:t>
        <a:bodyPr/>
        <a:lstStyle/>
        <a:p>
          <a:r>
            <a:rPr lang="en-US" baseline="0"/>
            <a:t>• Lista</a:t>
          </a:r>
          <a:endParaRPr lang="en-US"/>
        </a:p>
      </dgm:t>
    </dgm:pt>
    <dgm:pt modelId="{EF98F1AB-25FA-4CEA-8A36-83542BD6FD92}" type="parTrans" cxnId="{BCDCCCBA-5439-46F0-A8EB-E764822AB5E3}">
      <dgm:prSet/>
      <dgm:spPr/>
      <dgm:t>
        <a:bodyPr/>
        <a:lstStyle/>
        <a:p>
          <a:endParaRPr lang="en-US"/>
        </a:p>
      </dgm:t>
    </dgm:pt>
    <dgm:pt modelId="{7D687FBD-CCC0-4659-85EC-F7D11419638D}" type="sibTrans" cxnId="{BCDCCCBA-5439-46F0-A8EB-E764822AB5E3}">
      <dgm:prSet/>
      <dgm:spPr/>
      <dgm:t>
        <a:bodyPr/>
        <a:lstStyle/>
        <a:p>
          <a:endParaRPr lang="en-US"/>
        </a:p>
      </dgm:t>
    </dgm:pt>
    <dgm:pt modelId="{67F4EE66-407A-4631-BACB-B06307763081}">
      <dgm:prSet/>
      <dgm:spPr/>
      <dgm:t>
        <a:bodyPr/>
        <a:lstStyle/>
        <a:p>
          <a:r>
            <a:rPr lang="en-US" baseline="0"/>
            <a:t>• Fila</a:t>
          </a:r>
          <a:endParaRPr lang="en-US"/>
        </a:p>
      </dgm:t>
    </dgm:pt>
    <dgm:pt modelId="{AE604705-9409-4BD9-841C-49A542E6AB3E}" type="parTrans" cxnId="{C2BADBDE-C190-4999-99D6-49D9368CA6F0}">
      <dgm:prSet/>
      <dgm:spPr/>
      <dgm:t>
        <a:bodyPr/>
        <a:lstStyle/>
        <a:p>
          <a:endParaRPr lang="en-US"/>
        </a:p>
      </dgm:t>
    </dgm:pt>
    <dgm:pt modelId="{DC1C99E8-A58B-4976-9BC3-7DF71F19E3B7}" type="sibTrans" cxnId="{C2BADBDE-C190-4999-99D6-49D9368CA6F0}">
      <dgm:prSet/>
      <dgm:spPr/>
      <dgm:t>
        <a:bodyPr/>
        <a:lstStyle/>
        <a:p>
          <a:endParaRPr lang="en-US"/>
        </a:p>
      </dgm:t>
    </dgm:pt>
    <dgm:pt modelId="{B1962EF0-B797-4969-B8DC-097B83FCAA40}">
      <dgm:prSet/>
      <dgm:spPr/>
      <dgm:t>
        <a:bodyPr/>
        <a:lstStyle/>
        <a:p>
          <a:r>
            <a:rPr lang="en-US" baseline="0"/>
            <a:t>• FilaPrioridade</a:t>
          </a:r>
          <a:endParaRPr lang="en-US"/>
        </a:p>
      </dgm:t>
    </dgm:pt>
    <dgm:pt modelId="{709F738E-3F21-4164-BE89-A63F3720203A}" type="parTrans" cxnId="{EF314346-DFFB-4DD5-84D6-CF246DBCBA40}">
      <dgm:prSet/>
      <dgm:spPr/>
      <dgm:t>
        <a:bodyPr/>
        <a:lstStyle/>
        <a:p>
          <a:endParaRPr lang="en-US"/>
        </a:p>
      </dgm:t>
    </dgm:pt>
    <dgm:pt modelId="{E81A8129-6457-4645-BB6C-6CE06BC0635A}" type="sibTrans" cxnId="{EF314346-DFFB-4DD5-84D6-CF246DBCBA40}">
      <dgm:prSet/>
      <dgm:spPr/>
      <dgm:t>
        <a:bodyPr/>
        <a:lstStyle/>
        <a:p>
          <a:endParaRPr lang="en-US"/>
        </a:p>
      </dgm:t>
    </dgm:pt>
    <dgm:pt modelId="{5C7D2989-F434-4346-BE7B-C44097179DFC}" type="pres">
      <dgm:prSet presAssocID="{E32707B8-8516-46DD-BC00-82D0FF4AEDFD}" presName="linear" presStyleCnt="0">
        <dgm:presLayoutVars>
          <dgm:animLvl val="lvl"/>
          <dgm:resizeHandles val="exact"/>
        </dgm:presLayoutVars>
      </dgm:prSet>
      <dgm:spPr/>
    </dgm:pt>
    <dgm:pt modelId="{1B4708EF-F0C8-4DA3-8229-B00F81C5FAA8}" type="pres">
      <dgm:prSet presAssocID="{D41E80C7-18C2-4633-B31F-11BCCB5B35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464F038-C89C-4FD7-BDFB-A758D31D07CF}" type="pres">
      <dgm:prSet presAssocID="{7D687FBD-CCC0-4659-85EC-F7D11419638D}" presName="spacer" presStyleCnt="0"/>
      <dgm:spPr/>
    </dgm:pt>
    <dgm:pt modelId="{17BAC704-B753-4833-8E0E-1D63EB5F92D4}" type="pres">
      <dgm:prSet presAssocID="{67F4EE66-407A-4631-BACB-B063077630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1901B0-8B5D-4B35-B0BA-25F1F787C9F1}" type="pres">
      <dgm:prSet presAssocID="{DC1C99E8-A58B-4976-9BC3-7DF71F19E3B7}" presName="spacer" presStyleCnt="0"/>
      <dgm:spPr/>
    </dgm:pt>
    <dgm:pt modelId="{73313303-56A2-4015-AAE3-D1C54FD35286}" type="pres">
      <dgm:prSet presAssocID="{B1962EF0-B797-4969-B8DC-097B83FCAA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5A0224-E43F-4EE0-BA9F-0EE572B13A69}" type="presOf" srcId="{67F4EE66-407A-4631-BACB-B06307763081}" destId="{17BAC704-B753-4833-8E0E-1D63EB5F92D4}" srcOrd="0" destOrd="0" presId="urn:microsoft.com/office/officeart/2005/8/layout/vList2"/>
    <dgm:cxn modelId="{4CB9F22B-E8C5-4718-99C9-4F8526EB71DA}" type="presOf" srcId="{D41E80C7-18C2-4633-B31F-11BCCB5B353D}" destId="{1B4708EF-F0C8-4DA3-8229-B00F81C5FAA8}" srcOrd="0" destOrd="0" presId="urn:microsoft.com/office/officeart/2005/8/layout/vList2"/>
    <dgm:cxn modelId="{EF314346-DFFB-4DD5-84D6-CF246DBCBA40}" srcId="{E32707B8-8516-46DD-BC00-82D0FF4AEDFD}" destId="{B1962EF0-B797-4969-B8DC-097B83FCAA40}" srcOrd="2" destOrd="0" parTransId="{709F738E-3F21-4164-BE89-A63F3720203A}" sibTransId="{E81A8129-6457-4645-BB6C-6CE06BC0635A}"/>
    <dgm:cxn modelId="{033EF081-CA7D-4F0D-B7B3-3EEFF001C0AB}" type="presOf" srcId="{B1962EF0-B797-4969-B8DC-097B83FCAA40}" destId="{73313303-56A2-4015-AAE3-D1C54FD35286}" srcOrd="0" destOrd="0" presId="urn:microsoft.com/office/officeart/2005/8/layout/vList2"/>
    <dgm:cxn modelId="{0CD398A8-9502-4503-89BC-239E690558F3}" type="presOf" srcId="{E32707B8-8516-46DD-BC00-82D0FF4AEDFD}" destId="{5C7D2989-F434-4346-BE7B-C44097179DFC}" srcOrd="0" destOrd="0" presId="urn:microsoft.com/office/officeart/2005/8/layout/vList2"/>
    <dgm:cxn modelId="{BCDCCCBA-5439-46F0-A8EB-E764822AB5E3}" srcId="{E32707B8-8516-46DD-BC00-82D0FF4AEDFD}" destId="{D41E80C7-18C2-4633-B31F-11BCCB5B353D}" srcOrd="0" destOrd="0" parTransId="{EF98F1AB-25FA-4CEA-8A36-83542BD6FD92}" sibTransId="{7D687FBD-CCC0-4659-85EC-F7D11419638D}"/>
    <dgm:cxn modelId="{C2BADBDE-C190-4999-99D6-49D9368CA6F0}" srcId="{E32707B8-8516-46DD-BC00-82D0FF4AEDFD}" destId="{67F4EE66-407A-4631-BACB-B06307763081}" srcOrd="1" destOrd="0" parTransId="{AE604705-9409-4BD9-841C-49A542E6AB3E}" sibTransId="{DC1C99E8-A58B-4976-9BC3-7DF71F19E3B7}"/>
    <dgm:cxn modelId="{0B1AA36B-1D07-4A69-ACF2-EE93A2E37678}" type="presParOf" srcId="{5C7D2989-F434-4346-BE7B-C44097179DFC}" destId="{1B4708EF-F0C8-4DA3-8229-B00F81C5FAA8}" srcOrd="0" destOrd="0" presId="urn:microsoft.com/office/officeart/2005/8/layout/vList2"/>
    <dgm:cxn modelId="{370BC365-C329-4CD2-A0A4-7910BA6E9D58}" type="presParOf" srcId="{5C7D2989-F434-4346-BE7B-C44097179DFC}" destId="{F464F038-C89C-4FD7-BDFB-A758D31D07CF}" srcOrd="1" destOrd="0" presId="urn:microsoft.com/office/officeart/2005/8/layout/vList2"/>
    <dgm:cxn modelId="{260B4C8F-22BF-4944-85AB-E0DCE1B7040C}" type="presParOf" srcId="{5C7D2989-F434-4346-BE7B-C44097179DFC}" destId="{17BAC704-B753-4833-8E0E-1D63EB5F92D4}" srcOrd="2" destOrd="0" presId="urn:microsoft.com/office/officeart/2005/8/layout/vList2"/>
    <dgm:cxn modelId="{86D25585-E120-4A46-8D30-1475DCB93235}" type="presParOf" srcId="{5C7D2989-F434-4346-BE7B-C44097179DFC}" destId="{E11901B0-8B5D-4B35-B0BA-25F1F787C9F1}" srcOrd="3" destOrd="0" presId="urn:microsoft.com/office/officeart/2005/8/layout/vList2"/>
    <dgm:cxn modelId="{3859EED0-5B3B-4A99-801F-FDE3F6AEF1DB}" type="presParOf" srcId="{5C7D2989-F434-4346-BE7B-C44097179DFC}" destId="{73313303-56A2-4015-AAE3-D1C54FD352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66A66E-B580-42BB-BA79-9585E9819AE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B6B3FD-C6CB-4054-92D9-6D60E658412F}">
      <dgm:prSet/>
      <dgm:spPr/>
      <dgm:t>
        <a:bodyPr/>
        <a:lstStyle/>
        <a:p>
          <a:r>
            <a:rPr lang="en-US" baseline="0"/>
            <a:t>• Priorização de idosos e cadeirantes</a:t>
          </a:r>
          <a:endParaRPr lang="en-US"/>
        </a:p>
      </dgm:t>
    </dgm:pt>
    <dgm:pt modelId="{5E6B62A0-7024-47A7-8B1B-CBA3D7BF13A3}" type="parTrans" cxnId="{3BC15B3F-6282-4F84-BB02-77449768C368}">
      <dgm:prSet/>
      <dgm:spPr/>
      <dgm:t>
        <a:bodyPr/>
        <a:lstStyle/>
        <a:p>
          <a:endParaRPr lang="en-US"/>
        </a:p>
      </dgm:t>
    </dgm:pt>
    <dgm:pt modelId="{A56803CF-326F-4027-ACFA-4ED39EFFE858}" type="sibTrans" cxnId="{3BC15B3F-6282-4F84-BB02-77449768C368}">
      <dgm:prSet/>
      <dgm:spPr/>
      <dgm:t>
        <a:bodyPr/>
        <a:lstStyle/>
        <a:p>
          <a:endParaRPr lang="en-US"/>
        </a:p>
      </dgm:t>
    </dgm:pt>
    <dgm:pt modelId="{F0E0C258-FF61-4763-A03F-D5423D2DF5A3}">
      <dgm:prSet/>
      <dgm:spPr/>
      <dgm:t>
        <a:bodyPr/>
        <a:lstStyle/>
        <a:p>
          <a:r>
            <a:rPr lang="en-US" baseline="0"/>
            <a:t>• Eficiência e otimização</a:t>
          </a:r>
          <a:endParaRPr lang="en-US"/>
        </a:p>
      </dgm:t>
    </dgm:pt>
    <dgm:pt modelId="{537A9623-B04E-4204-A079-AFF2D975D357}" type="parTrans" cxnId="{21176E7C-25AC-469B-B1E4-9154459B11B3}">
      <dgm:prSet/>
      <dgm:spPr/>
      <dgm:t>
        <a:bodyPr/>
        <a:lstStyle/>
        <a:p>
          <a:endParaRPr lang="en-US"/>
        </a:p>
      </dgm:t>
    </dgm:pt>
    <dgm:pt modelId="{A33FB0A4-4BF1-4CC0-9987-1502203291CA}" type="sibTrans" cxnId="{21176E7C-25AC-469B-B1E4-9154459B11B3}">
      <dgm:prSet/>
      <dgm:spPr/>
      <dgm:t>
        <a:bodyPr/>
        <a:lstStyle/>
        <a:p>
          <a:endParaRPr lang="en-US"/>
        </a:p>
      </dgm:t>
    </dgm:pt>
    <dgm:pt modelId="{8C97435A-EBB6-434B-9D89-FBDC9FE156D2}" type="pres">
      <dgm:prSet presAssocID="{D066A66E-B580-42BB-BA79-9585E9819A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912237-F244-43C8-B35D-18488D52B769}" type="pres">
      <dgm:prSet presAssocID="{09B6B3FD-C6CB-4054-92D9-6D60E658412F}" presName="hierRoot1" presStyleCnt="0"/>
      <dgm:spPr/>
    </dgm:pt>
    <dgm:pt modelId="{91BF525F-00A8-4F9A-9E36-47F4216A4979}" type="pres">
      <dgm:prSet presAssocID="{09B6B3FD-C6CB-4054-92D9-6D60E658412F}" presName="composite" presStyleCnt="0"/>
      <dgm:spPr/>
    </dgm:pt>
    <dgm:pt modelId="{B5C7E54F-1F7D-417F-8687-2E820E809F32}" type="pres">
      <dgm:prSet presAssocID="{09B6B3FD-C6CB-4054-92D9-6D60E658412F}" presName="background" presStyleLbl="node0" presStyleIdx="0" presStyleCnt="2"/>
      <dgm:spPr/>
    </dgm:pt>
    <dgm:pt modelId="{71042089-2468-45E2-8935-686844CC0263}" type="pres">
      <dgm:prSet presAssocID="{09B6B3FD-C6CB-4054-92D9-6D60E658412F}" presName="text" presStyleLbl="fgAcc0" presStyleIdx="0" presStyleCnt="2">
        <dgm:presLayoutVars>
          <dgm:chPref val="3"/>
        </dgm:presLayoutVars>
      </dgm:prSet>
      <dgm:spPr/>
    </dgm:pt>
    <dgm:pt modelId="{31696351-CE1D-400D-AE8A-8AA1E70D5C37}" type="pres">
      <dgm:prSet presAssocID="{09B6B3FD-C6CB-4054-92D9-6D60E658412F}" presName="hierChild2" presStyleCnt="0"/>
      <dgm:spPr/>
    </dgm:pt>
    <dgm:pt modelId="{A17EB952-2BB3-4933-A440-D3EA4BE0BE05}" type="pres">
      <dgm:prSet presAssocID="{F0E0C258-FF61-4763-A03F-D5423D2DF5A3}" presName="hierRoot1" presStyleCnt="0"/>
      <dgm:spPr/>
    </dgm:pt>
    <dgm:pt modelId="{D1740927-932E-484C-B46E-E3244CB858FB}" type="pres">
      <dgm:prSet presAssocID="{F0E0C258-FF61-4763-A03F-D5423D2DF5A3}" presName="composite" presStyleCnt="0"/>
      <dgm:spPr/>
    </dgm:pt>
    <dgm:pt modelId="{8F571943-B93E-4F14-AA51-AD947230471B}" type="pres">
      <dgm:prSet presAssocID="{F0E0C258-FF61-4763-A03F-D5423D2DF5A3}" presName="background" presStyleLbl="node0" presStyleIdx="1" presStyleCnt="2"/>
      <dgm:spPr/>
    </dgm:pt>
    <dgm:pt modelId="{67C5425E-50E3-43BD-B94C-CE304C8DA9E3}" type="pres">
      <dgm:prSet presAssocID="{F0E0C258-FF61-4763-A03F-D5423D2DF5A3}" presName="text" presStyleLbl="fgAcc0" presStyleIdx="1" presStyleCnt="2">
        <dgm:presLayoutVars>
          <dgm:chPref val="3"/>
        </dgm:presLayoutVars>
      </dgm:prSet>
      <dgm:spPr/>
    </dgm:pt>
    <dgm:pt modelId="{0342292F-96C6-4989-A24E-1B3AE354E53E}" type="pres">
      <dgm:prSet presAssocID="{F0E0C258-FF61-4763-A03F-D5423D2DF5A3}" presName="hierChild2" presStyleCnt="0"/>
      <dgm:spPr/>
    </dgm:pt>
  </dgm:ptLst>
  <dgm:cxnLst>
    <dgm:cxn modelId="{3F01C926-04BE-47CF-873E-E3A972C3A5D4}" type="presOf" srcId="{F0E0C258-FF61-4763-A03F-D5423D2DF5A3}" destId="{67C5425E-50E3-43BD-B94C-CE304C8DA9E3}" srcOrd="0" destOrd="0" presId="urn:microsoft.com/office/officeart/2005/8/layout/hierarchy1"/>
    <dgm:cxn modelId="{3BC15B3F-6282-4F84-BB02-77449768C368}" srcId="{D066A66E-B580-42BB-BA79-9585E9819AE0}" destId="{09B6B3FD-C6CB-4054-92D9-6D60E658412F}" srcOrd="0" destOrd="0" parTransId="{5E6B62A0-7024-47A7-8B1B-CBA3D7BF13A3}" sibTransId="{A56803CF-326F-4027-ACFA-4ED39EFFE858}"/>
    <dgm:cxn modelId="{AE629449-6D31-40D4-ADCF-8B4E66B96589}" type="presOf" srcId="{D066A66E-B580-42BB-BA79-9585E9819AE0}" destId="{8C97435A-EBB6-434B-9D89-FBDC9FE156D2}" srcOrd="0" destOrd="0" presId="urn:microsoft.com/office/officeart/2005/8/layout/hierarchy1"/>
    <dgm:cxn modelId="{21176E7C-25AC-469B-B1E4-9154459B11B3}" srcId="{D066A66E-B580-42BB-BA79-9585E9819AE0}" destId="{F0E0C258-FF61-4763-A03F-D5423D2DF5A3}" srcOrd="1" destOrd="0" parTransId="{537A9623-B04E-4204-A079-AFF2D975D357}" sibTransId="{A33FB0A4-4BF1-4CC0-9987-1502203291CA}"/>
    <dgm:cxn modelId="{E769FFE0-6C59-4D8F-BE39-AD8C73FAF55D}" type="presOf" srcId="{09B6B3FD-C6CB-4054-92D9-6D60E658412F}" destId="{71042089-2468-45E2-8935-686844CC0263}" srcOrd="0" destOrd="0" presId="urn:microsoft.com/office/officeart/2005/8/layout/hierarchy1"/>
    <dgm:cxn modelId="{A9AC2D1D-66E9-43E1-AC27-3180A2DC87C9}" type="presParOf" srcId="{8C97435A-EBB6-434B-9D89-FBDC9FE156D2}" destId="{4D912237-F244-43C8-B35D-18488D52B769}" srcOrd="0" destOrd="0" presId="urn:microsoft.com/office/officeart/2005/8/layout/hierarchy1"/>
    <dgm:cxn modelId="{1BCE06F6-E7AC-4846-9A04-8837AF73D121}" type="presParOf" srcId="{4D912237-F244-43C8-B35D-18488D52B769}" destId="{91BF525F-00A8-4F9A-9E36-47F4216A4979}" srcOrd="0" destOrd="0" presId="urn:microsoft.com/office/officeart/2005/8/layout/hierarchy1"/>
    <dgm:cxn modelId="{DBCA25E2-CEAC-42BF-896F-23B5E011D258}" type="presParOf" srcId="{91BF525F-00A8-4F9A-9E36-47F4216A4979}" destId="{B5C7E54F-1F7D-417F-8687-2E820E809F32}" srcOrd="0" destOrd="0" presId="urn:microsoft.com/office/officeart/2005/8/layout/hierarchy1"/>
    <dgm:cxn modelId="{F70915EB-E87D-47BA-8E5D-516EE8360CD5}" type="presParOf" srcId="{91BF525F-00A8-4F9A-9E36-47F4216A4979}" destId="{71042089-2468-45E2-8935-686844CC0263}" srcOrd="1" destOrd="0" presId="urn:microsoft.com/office/officeart/2005/8/layout/hierarchy1"/>
    <dgm:cxn modelId="{D9B8A17A-18AF-43F2-A4C1-1AF28EA0614C}" type="presParOf" srcId="{4D912237-F244-43C8-B35D-18488D52B769}" destId="{31696351-CE1D-400D-AE8A-8AA1E70D5C37}" srcOrd="1" destOrd="0" presId="urn:microsoft.com/office/officeart/2005/8/layout/hierarchy1"/>
    <dgm:cxn modelId="{A32B7F1C-3451-42E0-A737-906D311CDA25}" type="presParOf" srcId="{8C97435A-EBB6-434B-9D89-FBDC9FE156D2}" destId="{A17EB952-2BB3-4933-A440-D3EA4BE0BE05}" srcOrd="1" destOrd="0" presId="urn:microsoft.com/office/officeart/2005/8/layout/hierarchy1"/>
    <dgm:cxn modelId="{83DD2700-6584-4352-A7EE-B97D4D2DB9D8}" type="presParOf" srcId="{A17EB952-2BB3-4933-A440-D3EA4BE0BE05}" destId="{D1740927-932E-484C-B46E-E3244CB858FB}" srcOrd="0" destOrd="0" presId="urn:microsoft.com/office/officeart/2005/8/layout/hierarchy1"/>
    <dgm:cxn modelId="{CC55BBD4-80E1-4B98-95DC-158402A0AA41}" type="presParOf" srcId="{D1740927-932E-484C-B46E-E3244CB858FB}" destId="{8F571943-B93E-4F14-AA51-AD947230471B}" srcOrd="0" destOrd="0" presId="urn:microsoft.com/office/officeart/2005/8/layout/hierarchy1"/>
    <dgm:cxn modelId="{71AF170D-2D7E-43CB-877D-B37622859D1A}" type="presParOf" srcId="{D1740927-932E-484C-B46E-E3244CB858FB}" destId="{67C5425E-50E3-43BD-B94C-CE304C8DA9E3}" srcOrd="1" destOrd="0" presId="urn:microsoft.com/office/officeart/2005/8/layout/hierarchy1"/>
    <dgm:cxn modelId="{DC9881B9-6485-4636-B2FC-116B2CE88753}" type="presParOf" srcId="{A17EB952-2BB3-4933-A440-D3EA4BE0BE05}" destId="{0342292F-96C6-4989-A24E-1B3AE354E5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38E392-0EC1-4AEA-89E6-746AAFA5C3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CB822B-9C40-4025-BA45-C04A72C891B0}">
      <dgm:prSet/>
      <dgm:spPr/>
      <dgm:t>
        <a:bodyPr/>
        <a:lstStyle/>
        <a:p>
          <a:pPr>
            <a:defRPr cap="all"/>
          </a:pPr>
          <a:r>
            <a:rPr lang="pt-BR" baseline="0"/>
            <a:t>• </a:t>
          </a:r>
          <a:r>
            <a:rPr lang="en-US" baseline="0"/>
            <a:t>Sem Heurística (FIFO)</a:t>
          </a:r>
          <a:endParaRPr lang="en-US"/>
        </a:p>
      </dgm:t>
    </dgm:pt>
    <dgm:pt modelId="{AFFE7DD0-0B37-47A2-8B9B-ED694C14156B}" type="parTrans" cxnId="{ED0A864C-16B4-4CCD-AE0E-BAA1FFA4F591}">
      <dgm:prSet/>
      <dgm:spPr/>
      <dgm:t>
        <a:bodyPr/>
        <a:lstStyle/>
        <a:p>
          <a:endParaRPr lang="en-US"/>
        </a:p>
      </dgm:t>
    </dgm:pt>
    <dgm:pt modelId="{1C18CBFC-C0C0-451F-9DDA-BEFB7627F438}" type="sibTrans" cxnId="{ED0A864C-16B4-4CCD-AE0E-BAA1FFA4F591}">
      <dgm:prSet/>
      <dgm:spPr/>
      <dgm:t>
        <a:bodyPr/>
        <a:lstStyle/>
        <a:p>
          <a:endParaRPr lang="en-US"/>
        </a:p>
      </dgm:t>
    </dgm:pt>
    <dgm:pt modelId="{F06CB28B-A699-4EF6-8C52-5F1D5E3A27AA}">
      <dgm:prSet/>
      <dgm:spPr/>
      <dgm:t>
        <a:bodyPr/>
        <a:lstStyle/>
        <a:p>
          <a:pPr>
            <a:defRPr cap="all"/>
          </a:pPr>
          <a:r>
            <a:rPr lang="en-US" baseline="0"/>
            <a:t>• </a:t>
          </a:r>
          <a:r>
            <a:rPr lang="pt-BR" baseline="0"/>
            <a:t>Otimização de tempo de espera</a:t>
          </a:r>
          <a:endParaRPr lang="en-US"/>
        </a:p>
      </dgm:t>
    </dgm:pt>
    <dgm:pt modelId="{D4B953DB-5389-44B3-BE23-D6AC3E376B06}" type="parTrans" cxnId="{ADB50AEA-2FE2-4084-A1CC-0DFD974BC837}">
      <dgm:prSet/>
      <dgm:spPr/>
      <dgm:t>
        <a:bodyPr/>
        <a:lstStyle/>
        <a:p>
          <a:endParaRPr lang="en-US"/>
        </a:p>
      </dgm:t>
    </dgm:pt>
    <dgm:pt modelId="{E8939293-1EEC-4A67-B79B-B965C1F236E5}" type="sibTrans" cxnId="{ADB50AEA-2FE2-4084-A1CC-0DFD974BC837}">
      <dgm:prSet/>
      <dgm:spPr/>
      <dgm:t>
        <a:bodyPr/>
        <a:lstStyle/>
        <a:p>
          <a:endParaRPr lang="en-US"/>
        </a:p>
      </dgm:t>
    </dgm:pt>
    <dgm:pt modelId="{95B806E5-6F4B-458F-BB2F-110A8DB18AE3}">
      <dgm:prSet/>
      <dgm:spPr/>
      <dgm:t>
        <a:bodyPr/>
        <a:lstStyle/>
        <a:p>
          <a:pPr>
            <a:defRPr cap="all"/>
          </a:pPr>
          <a:r>
            <a:rPr lang="en-US" baseline="0"/>
            <a:t>• </a:t>
          </a:r>
          <a:r>
            <a:rPr lang="pt-BR" baseline="0"/>
            <a:t>Otimização do consumo de energia</a:t>
          </a:r>
          <a:endParaRPr lang="en-US"/>
        </a:p>
      </dgm:t>
    </dgm:pt>
    <dgm:pt modelId="{13A91100-75D8-4F40-B06D-7B6F132A9CDC}" type="parTrans" cxnId="{756C01F4-7B66-45F9-AAC3-4A9644291B98}">
      <dgm:prSet/>
      <dgm:spPr/>
      <dgm:t>
        <a:bodyPr/>
        <a:lstStyle/>
        <a:p>
          <a:endParaRPr lang="en-US"/>
        </a:p>
      </dgm:t>
    </dgm:pt>
    <dgm:pt modelId="{F48C74E5-AE72-49B9-AE18-99C1B3284464}" type="sibTrans" cxnId="{756C01F4-7B66-45F9-AAC3-4A9644291B98}">
      <dgm:prSet/>
      <dgm:spPr/>
      <dgm:t>
        <a:bodyPr/>
        <a:lstStyle/>
        <a:p>
          <a:endParaRPr lang="en-US"/>
        </a:p>
      </dgm:t>
    </dgm:pt>
    <dgm:pt modelId="{592AB170-102D-4E30-8BE0-3B94822F3580}" type="pres">
      <dgm:prSet presAssocID="{0D38E392-0EC1-4AEA-89E6-746AAFA5C364}" presName="root" presStyleCnt="0">
        <dgm:presLayoutVars>
          <dgm:dir/>
          <dgm:resizeHandles val="exact"/>
        </dgm:presLayoutVars>
      </dgm:prSet>
      <dgm:spPr/>
    </dgm:pt>
    <dgm:pt modelId="{F5B8D52D-8D76-478F-8F8D-B6BBB81B14DC}" type="pres">
      <dgm:prSet presAssocID="{85CB822B-9C40-4025-BA45-C04A72C891B0}" presName="compNode" presStyleCnt="0"/>
      <dgm:spPr/>
    </dgm:pt>
    <dgm:pt modelId="{9922F8AD-A77B-4191-8A55-26EE323E6131}" type="pres">
      <dgm:prSet presAssocID="{85CB822B-9C40-4025-BA45-C04A72C891B0}" presName="iconBgRect" presStyleLbl="bgShp" presStyleIdx="0" presStyleCnt="3"/>
      <dgm:spPr/>
    </dgm:pt>
    <dgm:pt modelId="{3E0F5E7F-0910-46D1-81F2-77B8B5CE692F}" type="pres">
      <dgm:prSet presAssocID="{85CB822B-9C40-4025-BA45-C04A72C891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bra-cabeças"/>
        </a:ext>
      </dgm:extLst>
    </dgm:pt>
    <dgm:pt modelId="{D96BAE3D-6D17-4DA7-A9F1-C65FBB0E558E}" type="pres">
      <dgm:prSet presAssocID="{85CB822B-9C40-4025-BA45-C04A72C891B0}" presName="spaceRect" presStyleCnt="0"/>
      <dgm:spPr/>
    </dgm:pt>
    <dgm:pt modelId="{87B03A95-2D65-4B8F-8684-EEBFFBD971A9}" type="pres">
      <dgm:prSet presAssocID="{85CB822B-9C40-4025-BA45-C04A72C891B0}" presName="textRect" presStyleLbl="revTx" presStyleIdx="0" presStyleCnt="3">
        <dgm:presLayoutVars>
          <dgm:chMax val="1"/>
          <dgm:chPref val="1"/>
        </dgm:presLayoutVars>
      </dgm:prSet>
      <dgm:spPr/>
    </dgm:pt>
    <dgm:pt modelId="{F472C34C-7D9C-46F7-A774-C8D47C40920C}" type="pres">
      <dgm:prSet presAssocID="{1C18CBFC-C0C0-451F-9DDA-BEFB7627F438}" presName="sibTrans" presStyleCnt="0"/>
      <dgm:spPr/>
    </dgm:pt>
    <dgm:pt modelId="{2D8CC03F-7401-452F-8FE0-71F9890AD85B}" type="pres">
      <dgm:prSet presAssocID="{F06CB28B-A699-4EF6-8C52-5F1D5E3A27AA}" presName="compNode" presStyleCnt="0"/>
      <dgm:spPr/>
    </dgm:pt>
    <dgm:pt modelId="{8B108EF6-9D50-49F2-B60A-3C1123E166A5}" type="pres">
      <dgm:prSet presAssocID="{F06CB28B-A699-4EF6-8C52-5F1D5E3A27AA}" presName="iconBgRect" presStyleLbl="bgShp" presStyleIdx="1" presStyleCnt="3"/>
      <dgm:spPr/>
    </dgm:pt>
    <dgm:pt modelId="{DBF6EF51-F22F-4719-B6BD-7C15FC0E42CB}" type="pres">
      <dgm:prSet presAssocID="{F06CB28B-A699-4EF6-8C52-5F1D5E3A27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7CD44897-A1C2-41F0-81C6-39F3AD8D723D}" type="pres">
      <dgm:prSet presAssocID="{F06CB28B-A699-4EF6-8C52-5F1D5E3A27AA}" presName="spaceRect" presStyleCnt="0"/>
      <dgm:spPr/>
    </dgm:pt>
    <dgm:pt modelId="{64CD93C3-0D69-47DD-9408-F90B7592D86C}" type="pres">
      <dgm:prSet presAssocID="{F06CB28B-A699-4EF6-8C52-5F1D5E3A27AA}" presName="textRect" presStyleLbl="revTx" presStyleIdx="1" presStyleCnt="3">
        <dgm:presLayoutVars>
          <dgm:chMax val="1"/>
          <dgm:chPref val="1"/>
        </dgm:presLayoutVars>
      </dgm:prSet>
      <dgm:spPr/>
    </dgm:pt>
    <dgm:pt modelId="{11A8109B-6463-4B32-B3AE-B1B712550158}" type="pres">
      <dgm:prSet presAssocID="{E8939293-1EEC-4A67-B79B-B965C1F236E5}" presName="sibTrans" presStyleCnt="0"/>
      <dgm:spPr/>
    </dgm:pt>
    <dgm:pt modelId="{65C9D021-0C25-4128-85C5-754CEB36D414}" type="pres">
      <dgm:prSet presAssocID="{95B806E5-6F4B-458F-BB2F-110A8DB18AE3}" presName="compNode" presStyleCnt="0"/>
      <dgm:spPr/>
    </dgm:pt>
    <dgm:pt modelId="{770FAF2B-96C6-4EED-9854-1C8AA3DE6E9B}" type="pres">
      <dgm:prSet presAssocID="{95B806E5-6F4B-458F-BB2F-110A8DB18AE3}" presName="iconBgRect" presStyleLbl="bgShp" presStyleIdx="2" presStyleCnt="3"/>
      <dgm:spPr/>
    </dgm:pt>
    <dgm:pt modelId="{2CFA2524-9D97-4771-B888-9DA9858C07F5}" type="pres">
      <dgm:prSet presAssocID="{95B806E5-6F4B-458F-BB2F-110A8DB18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22BFA328-BD7D-42DB-9051-6B6A38C53A49}" type="pres">
      <dgm:prSet presAssocID="{95B806E5-6F4B-458F-BB2F-110A8DB18AE3}" presName="spaceRect" presStyleCnt="0"/>
      <dgm:spPr/>
    </dgm:pt>
    <dgm:pt modelId="{EC7AF874-2BFA-4C39-A9F9-7C6E48FE4686}" type="pres">
      <dgm:prSet presAssocID="{95B806E5-6F4B-458F-BB2F-110A8DB18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2FE30B-00F9-4932-8E16-13B39A90ED75}" type="presOf" srcId="{85CB822B-9C40-4025-BA45-C04A72C891B0}" destId="{87B03A95-2D65-4B8F-8684-EEBFFBD971A9}" srcOrd="0" destOrd="0" presId="urn:microsoft.com/office/officeart/2018/5/layout/IconCircleLabelList"/>
    <dgm:cxn modelId="{0657F31D-4487-499C-9CD0-16955E189021}" type="presOf" srcId="{95B806E5-6F4B-458F-BB2F-110A8DB18AE3}" destId="{EC7AF874-2BFA-4C39-A9F9-7C6E48FE4686}" srcOrd="0" destOrd="0" presId="urn:microsoft.com/office/officeart/2018/5/layout/IconCircleLabelList"/>
    <dgm:cxn modelId="{ED0A864C-16B4-4CCD-AE0E-BAA1FFA4F591}" srcId="{0D38E392-0EC1-4AEA-89E6-746AAFA5C364}" destId="{85CB822B-9C40-4025-BA45-C04A72C891B0}" srcOrd="0" destOrd="0" parTransId="{AFFE7DD0-0B37-47A2-8B9B-ED694C14156B}" sibTransId="{1C18CBFC-C0C0-451F-9DDA-BEFB7627F438}"/>
    <dgm:cxn modelId="{A7D86A8F-4B2E-4680-AF2E-79EDB559B2A5}" type="presOf" srcId="{0D38E392-0EC1-4AEA-89E6-746AAFA5C364}" destId="{592AB170-102D-4E30-8BE0-3B94822F3580}" srcOrd="0" destOrd="0" presId="urn:microsoft.com/office/officeart/2018/5/layout/IconCircleLabelList"/>
    <dgm:cxn modelId="{2E2DC0BE-AF68-4904-B3CE-E8560A1A2B09}" type="presOf" srcId="{F06CB28B-A699-4EF6-8C52-5F1D5E3A27AA}" destId="{64CD93C3-0D69-47DD-9408-F90B7592D86C}" srcOrd="0" destOrd="0" presId="urn:microsoft.com/office/officeart/2018/5/layout/IconCircleLabelList"/>
    <dgm:cxn modelId="{ADB50AEA-2FE2-4084-A1CC-0DFD974BC837}" srcId="{0D38E392-0EC1-4AEA-89E6-746AAFA5C364}" destId="{F06CB28B-A699-4EF6-8C52-5F1D5E3A27AA}" srcOrd="1" destOrd="0" parTransId="{D4B953DB-5389-44B3-BE23-D6AC3E376B06}" sibTransId="{E8939293-1EEC-4A67-B79B-B965C1F236E5}"/>
    <dgm:cxn modelId="{756C01F4-7B66-45F9-AAC3-4A9644291B98}" srcId="{0D38E392-0EC1-4AEA-89E6-746AAFA5C364}" destId="{95B806E5-6F4B-458F-BB2F-110A8DB18AE3}" srcOrd="2" destOrd="0" parTransId="{13A91100-75D8-4F40-B06D-7B6F132A9CDC}" sibTransId="{F48C74E5-AE72-49B9-AE18-99C1B3284464}"/>
    <dgm:cxn modelId="{333CD708-8F6F-409D-AC32-E72E566293D4}" type="presParOf" srcId="{592AB170-102D-4E30-8BE0-3B94822F3580}" destId="{F5B8D52D-8D76-478F-8F8D-B6BBB81B14DC}" srcOrd="0" destOrd="0" presId="urn:microsoft.com/office/officeart/2018/5/layout/IconCircleLabelList"/>
    <dgm:cxn modelId="{FD4156E6-BE7B-4020-B4C6-786FCAD38D7C}" type="presParOf" srcId="{F5B8D52D-8D76-478F-8F8D-B6BBB81B14DC}" destId="{9922F8AD-A77B-4191-8A55-26EE323E6131}" srcOrd="0" destOrd="0" presId="urn:microsoft.com/office/officeart/2018/5/layout/IconCircleLabelList"/>
    <dgm:cxn modelId="{79F4D323-4796-40A0-B4DD-EB0D1065BC15}" type="presParOf" srcId="{F5B8D52D-8D76-478F-8F8D-B6BBB81B14DC}" destId="{3E0F5E7F-0910-46D1-81F2-77B8B5CE692F}" srcOrd="1" destOrd="0" presId="urn:microsoft.com/office/officeart/2018/5/layout/IconCircleLabelList"/>
    <dgm:cxn modelId="{8461DB67-8A7A-44ED-A72F-74ADE61B058E}" type="presParOf" srcId="{F5B8D52D-8D76-478F-8F8D-B6BBB81B14DC}" destId="{D96BAE3D-6D17-4DA7-A9F1-C65FBB0E558E}" srcOrd="2" destOrd="0" presId="urn:microsoft.com/office/officeart/2018/5/layout/IconCircleLabelList"/>
    <dgm:cxn modelId="{A094E412-D7EA-4314-A226-B598B53AD933}" type="presParOf" srcId="{F5B8D52D-8D76-478F-8F8D-B6BBB81B14DC}" destId="{87B03A95-2D65-4B8F-8684-EEBFFBD971A9}" srcOrd="3" destOrd="0" presId="urn:microsoft.com/office/officeart/2018/5/layout/IconCircleLabelList"/>
    <dgm:cxn modelId="{15630269-BED8-4F2B-983A-B47E72BAFD68}" type="presParOf" srcId="{592AB170-102D-4E30-8BE0-3B94822F3580}" destId="{F472C34C-7D9C-46F7-A774-C8D47C40920C}" srcOrd="1" destOrd="0" presId="urn:microsoft.com/office/officeart/2018/5/layout/IconCircleLabelList"/>
    <dgm:cxn modelId="{CC620198-5666-43A4-97F6-F79DB1827372}" type="presParOf" srcId="{592AB170-102D-4E30-8BE0-3B94822F3580}" destId="{2D8CC03F-7401-452F-8FE0-71F9890AD85B}" srcOrd="2" destOrd="0" presId="urn:microsoft.com/office/officeart/2018/5/layout/IconCircleLabelList"/>
    <dgm:cxn modelId="{8AB77453-141E-4183-A48D-56B82E2600A9}" type="presParOf" srcId="{2D8CC03F-7401-452F-8FE0-71F9890AD85B}" destId="{8B108EF6-9D50-49F2-B60A-3C1123E166A5}" srcOrd="0" destOrd="0" presId="urn:microsoft.com/office/officeart/2018/5/layout/IconCircleLabelList"/>
    <dgm:cxn modelId="{25A3BB2A-2002-455B-95B0-31862F304909}" type="presParOf" srcId="{2D8CC03F-7401-452F-8FE0-71F9890AD85B}" destId="{DBF6EF51-F22F-4719-B6BD-7C15FC0E42CB}" srcOrd="1" destOrd="0" presId="urn:microsoft.com/office/officeart/2018/5/layout/IconCircleLabelList"/>
    <dgm:cxn modelId="{D5EDE0AD-7FF5-4D5E-BB9A-272D91CB6D38}" type="presParOf" srcId="{2D8CC03F-7401-452F-8FE0-71F9890AD85B}" destId="{7CD44897-A1C2-41F0-81C6-39F3AD8D723D}" srcOrd="2" destOrd="0" presId="urn:microsoft.com/office/officeart/2018/5/layout/IconCircleLabelList"/>
    <dgm:cxn modelId="{4F0BDA02-A699-4539-86AF-42544DD21536}" type="presParOf" srcId="{2D8CC03F-7401-452F-8FE0-71F9890AD85B}" destId="{64CD93C3-0D69-47DD-9408-F90B7592D86C}" srcOrd="3" destOrd="0" presId="urn:microsoft.com/office/officeart/2018/5/layout/IconCircleLabelList"/>
    <dgm:cxn modelId="{ECC1EFCD-CAEE-4122-BD0D-D1279CCEE8B6}" type="presParOf" srcId="{592AB170-102D-4E30-8BE0-3B94822F3580}" destId="{11A8109B-6463-4B32-B3AE-B1B712550158}" srcOrd="3" destOrd="0" presId="urn:microsoft.com/office/officeart/2018/5/layout/IconCircleLabelList"/>
    <dgm:cxn modelId="{67176379-617D-469C-800A-1DF2E1AAA0DA}" type="presParOf" srcId="{592AB170-102D-4E30-8BE0-3B94822F3580}" destId="{65C9D021-0C25-4128-85C5-754CEB36D414}" srcOrd="4" destOrd="0" presId="urn:microsoft.com/office/officeart/2018/5/layout/IconCircleLabelList"/>
    <dgm:cxn modelId="{0CD53ED7-2D0C-457B-8752-9C1ABDD2A826}" type="presParOf" srcId="{65C9D021-0C25-4128-85C5-754CEB36D414}" destId="{770FAF2B-96C6-4EED-9854-1C8AA3DE6E9B}" srcOrd="0" destOrd="0" presId="urn:microsoft.com/office/officeart/2018/5/layout/IconCircleLabelList"/>
    <dgm:cxn modelId="{E69693EF-8296-4187-8B4C-CD30DD4D83F2}" type="presParOf" srcId="{65C9D021-0C25-4128-85C5-754CEB36D414}" destId="{2CFA2524-9D97-4771-B888-9DA9858C07F5}" srcOrd="1" destOrd="0" presId="urn:microsoft.com/office/officeart/2018/5/layout/IconCircleLabelList"/>
    <dgm:cxn modelId="{A7FC803B-F24B-48DF-898C-C1D99DD21472}" type="presParOf" srcId="{65C9D021-0C25-4128-85C5-754CEB36D414}" destId="{22BFA328-BD7D-42DB-9051-6B6A38C53A49}" srcOrd="2" destOrd="0" presId="urn:microsoft.com/office/officeart/2018/5/layout/IconCircleLabelList"/>
    <dgm:cxn modelId="{ADC1C560-E71C-4710-A34B-5773CDCF3999}" type="presParOf" srcId="{65C9D021-0C25-4128-85C5-754CEB36D414}" destId="{EC7AF874-2BFA-4C39-A9F9-7C6E48FE46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3BAECA-A2F8-4E5F-9289-B0D5360D11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674ABC4-F7D8-4DE1-B7F3-94FDA3AB6E91}">
      <dgm:prSet/>
      <dgm:spPr/>
      <dgm:t>
        <a:bodyPr/>
        <a:lstStyle/>
        <a:p>
          <a:r>
            <a:rPr lang="en-US" baseline="0"/>
            <a:t>• Prioriza quem espera mais</a:t>
          </a:r>
          <a:endParaRPr lang="en-US"/>
        </a:p>
      </dgm:t>
    </dgm:pt>
    <dgm:pt modelId="{AD6FC12C-E987-4A99-81EA-D810C2A3DCEE}" type="parTrans" cxnId="{9C269036-3534-412D-8AED-226228821388}">
      <dgm:prSet/>
      <dgm:spPr/>
      <dgm:t>
        <a:bodyPr/>
        <a:lstStyle/>
        <a:p>
          <a:endParaRPr lang="en-US"/>
        </a:p>
      </dgm:t>
    </dgm:pt>
    <dgm:pt modelId="{501360F5-CA17-45A9-A4F0-636021F3764E}" type="sibTrans" cxnId="{9C269036-3534-412D-8AED-226228821388}">
      <dgm:prSet/>
      <dgm:spPr/>
      <dgm:t>
        <a:bodyPr/>
        <a:lstStyle/>
        <a:p>
          <a:endParaRPr lang="en-US"/>
        </a:p>
      </dgm:t>
    </dgm:pt>
    <dgm:pt modelId="{BEFCF6DD-6B1C-49C8-B74D-F8FC6B027EA5}">
      <dgm:prSet/>
      <dgm:spPr/>
      <dgm:t>
        <a:bodyPr/>
        <a:lstStyle/>
        <a:p>
          <a:r>
            <a:rPr lang="en-US" baseline="0"/>
            <a:t>• Melhor para usuários</a:t>
          </a:r>
          <a:endParaRPr lang="en-US"/>
        </a:p>
      </dgm:t>
    </dgm:pt>
    <dgm:pt modelId="{725566A3-914D-4102-B4E5-258FA6F30897}" type="parTrans" cxnId="{36C2C386-8DC0-499F-A850-5972645E180E}">
      <dgm:prSet/>
      <dgm:spPr/>
      <dgm:t>
        <a:bodyPr/>
        <a:lstStyle/>
        <a:p>
          <a:endParaRPr lang="en-US"/>
        </a:p>
      </dgm:t>
    </dgm:pt>
    <dgm:pt modelId="{A06CD7B6-FB3E-4F58-BE42-5902581B23B8}" type="sibTrans" cxnId="{36C2C386-8DC0-499F-A850-5972645E180E}">
      <dgm:prSet/>
      <dgm:spPr/>
      <dgm:t>
        <a:bodyPr/>
        <a:lstStyle/>
        <a:p>
          <a:endParaRPr lang="en-US"/>
        </a:p>
      </dgm:t>
    </dgm:pt>
    <dgm:pt modelId="{A31E9744-6E25-4BAB-BC5B-94F6C78FCC58}">
      <dgm:prSet/>
      <dgm:spPr/>
      <dgm:t>
        <a:bodyPr/>
        <a:lstStyle/>
        <a:p>
          <a:r>
            <a:rPr lang="en-US" baseline="0"/>
            <a:t>• Aumenta consumo de energia</a:t>
          </a:r>
          <a:endParaRPr lang="en-US"/>
        </a:p>
      </dgm:t>
    </dgm:pt>
    <dgm:pt modelId="{8E3BFE5C-7097-4219-AA4E-4C3F7AC6BEA2}" type="parTrans" cxnId="{BED2E9C2-2D88-40D8-9AE7-ED333F5BD60A}">
      <dgm:prSet/>
      <dgm:spPr/>
      <dgm:t>
        <a:bodyPr/>
        <a:lstStyle/>
        <a:p>
          <a:endParaRPr lang="en-US"/>
        </a:p>
      </dgm:t>
    </dgm:pt>
    <dgm:pt modelId="{F783F417-0533-4317-90C1-029EFA958C38}" type="sibTrans" cxnId="{BED2E9C2-2D88-40D8-9AE7-ED333F5BD60A}">
      <dgm:prSet/>
      <dgm:spPr/>
      <dgm:t>
        <a:bodyPr/>
        <a:lstStyle/>
        <a:p>
          <a:endParaRPr lang="en-US"/>
        </a:p>
      </dgm:t>
    </dgm:pt>
    <dgm:pt modelId="{38B2EC98-7D93-4305-93B0-09D868C8871A}" type="pres">
      <dgm:prSet presAssocID="{D13BAECA-A2F8-4E5F-9289-B0D5360D1198}" presName="root" presStyleCnt="0">
        <dgm:presLayoutVars>
          <dgm:dir/>
          <dgm:resizeHandles val="exact"/>
        </dgm:presLayoutVars>
      </dgm:prSet>
      <dgm:spPr/>
    </dgm:pt>
    <dgm:pt modelId="{70F0033F-EC98-45E8-95B6-E8DB6F335912}" type="pres">
      <dgm:prSet presAssocID="{5674ABC4-F7D8-4DE1-B7F3-94FDA3AB6E91}" presName="compNode" presStyleCnt="0"/>
      <dgm:spPr/>
    </dgm:pt>
    <dgm:pt modelId="{2B443F30-37ED-4A11-AA4E-02BDC9653EF2}" type="pres">
      <dgm:prSet presAssocID="{5674ABC4-F7D8-4DE1-B7F3-94FDA3AB6E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7A1DF7F1-314E-4719-BCF4-1F0291385EB7}" type="pres">
      <dgm:prSet presAssocID="{5674ABC4-F7D8-4DE1-B7F3-94FDA3AB6E91}" presName="spaceRect" presStyleCnt="0"/>
      <dgm:spPr/>
    </dgm:pt>
    <dgm:pt modelId="{E616D92E-83D5-41CC-9430-A13E26DE4036}" type="pres">
      <dgm:prSet presAssocID="{5674ABC4-F7D8-4DE1-B7F3-94FDA3AB6E91}" presName="textRect" presStyleLbl="revTx" presStyleIdx="0" presStyleCnt="3">
        <dgm:presLayoutVars>
          <dgm:chMax val="1"/>
          <dgm:chPref val="1"/>
        </dgm:presLayoutVars>
      </dgm:prSet>
      <dgm:spPr/>
    </dgm:pt>
    <dgm:pt modelId="{C942B625-DC41-4DCB-8EA9-F5AD42649E66}" type="pres">
      <dgm:prSet presAssocID="{501360F5-CA17-45A9-A4F0-636021F3764E}" presName="sibTrans" presStyleCnt="0"/>
      <dgm:spPr/>
    </dgm:pt>
    <dgm:pt modelId="{80ABC093-A5DA-4420-8675-F06DA39D5410}" type="pres">
      <dgm:prSet presAssocID="{BEFCF6DD-6B1C-49C8-B74D-F8FC6B027EA5}" presName="compNode" presStyleCnt="0"/>
      <dgm:spPr/>
    </dgm:pt>
    <dgm:pt modelId="{A18146D8-568E-4130-A449-ECB159A4EB3A}" type="pres">
      <dgm:prSet presAssocID="{BEFCF6DD-6B1C-49C8-B74D-F8FC6B027E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ixa de Opções"/>
        </a:ext>
      </dgm:extLst>
    </dgm:pt>
    <dgm:pt modelId="{5E75E153-1D82-4367-9360-4F72A7B9FFD7}" type="pres">
      <dgm:prSet presAssocID="{BEFCF6DD-6B1C-49C8-B74D-F8FC6B027EA5}" presName="spaceRect" presStyleCnt="0"/>
      <dgm:spPr/>
    </dgm:pt>
    <dgm:pt modelId="{A47E2D7E-FE66-4D69-84AE-035F1F9ED1A2}" type="pres">
      <dgm:prSet presAssocID="{BEFCF6DD-6B1C-49C8-B74D-F8FC6B027EA5}" presName="textRect" presStyleLbl="revTx" presStyleIdx="1" presStyleCnt="3">
        <dgm:presLayoutVars>
          <dgm:chMax val="1"/>
          <dgm:chPref val="1"/>
        </dgm:presLayoutVars>
      </dgm:prSet>
      <dgm:spPr/>
    </dgm:pt>
    <dgm:pt modelId="{B98633AE-5959-4E90-9A88-58C5B0340882}" type="pres">
      <dgm:prSet presAssocID="{A06CD7B6-FB3E-4F58-BE42-5902581B23B8}" presName="sibTrans" presStyleCnt="0"/>
      <dgm:spPr/>
    </dgm:pt>
    <dgm:pt modelId="{DE375306-C68D-4F6D-8879-E1AB401C146C}" type="pres">
      <dgm:prSet presAssocID="{A31E9744-6E25-4BAB-BC5B-94F6C78FCC58}" presName="compNode" presStyleCnt="0"/>
      <dgm:spPr/>
    </dgm:pt>
    <dgm:pt modelId="{0FD5BDC2-4762-42F6-9CBF-CDFB6A02CB0A}" type="pres">
      <dgm:prSet presAssocID="{A31E9744-6E25-4BAB-BC5B-94F6C78FCC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51CE8C3-86D9-4CFA-BC47-30441A064D63}" type="pres">
      <dgm:prSet presAssocID="{A31E9744-6E25-4BAB-BC5B-94F6C78FCC58}" presName="spaceRect" presStyleCnt="0"/>
      <dgm:spPr/>
    </dgm:pt>
    <dgm:pt modelId="{43F3C777-336A-415B-ABED-E07126BDE8B6}" type="pres">
      <dgm:prSet presAssocID="{A31E9744-6E25-4BAB-BC5B-94F6C78FCC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364703-2459-48F6-9A43-91EE753FD701}" type="presOf" srcId="{D13BAECA-A2F8-4E5F-9289-B0D5360D1198}" destId="{38B2EC98-7D93-4305-93B0-09D868C8871A}" srcOrd="0" destOrd="0" presId="urn:microsoft.com/office/officeart/2018/2/layout/IconLabelList"/>
    <dgm:cxn modelId="{9C269036-3534-412D-8AED-226228821388}" srcId="{D13BAECA-A2F8-4E5F-9289-B0D5360D1198}" destId="{5674ABC4-F7D8-4DE1-B7F3-94FDA3AB6E91}" srcOrd="0" destOrd="0" parTransId="{AD6FC12C-E987-4A99-81EA-D810C2A3DCEE}" sibTransId="{501360F5-CA17-45A9-A4F0-636021F3764E}"/>
    <dgm:cxn modelId="{3D756E77-637F-45A1-BF7B-331A49EE0EE3}" type="presOf" srcId="{BEFCF6DD-6B1C-49C8-B74D-F8FC6B027EA5}" destId="{A47E2D7E-FE66-4D69-84AE-035F1F9ED1A2}" srcOrd="0" destOrd="0" presId="urn:microsoft.com/office/officeart/2018/2/layout/IconLabelList"/>
    <dgm:cxn modelId="{67993678-826B-46BE-BCF4-21D0341E1739}" type="presOf" srcId="{A31E9744-6E25-4BAB-BC5B-94F6C78FCC58}" destId="{43F3C777-336A-415B-ABED-E07126BDE8B6}" srcOrd="0" destOrd="0" presId="urn:microsoft.com/office/officeart/2018/2/layout/IconLabelList"/>
    <dgm:cxn modelId="{E8FF0884-6DA2-47F4-9E06-6F1563D0EA28}" type="presOf" srcId="{5674ABC4-F7D8-4DE1-B7F3-94FDA3AB6E91}" destId="{E616D92E-83D5-41CC-9430-A13E26DE4036}" srcOrd="0" destOrd="0" presId="urn:microsoft.com/office/officeart/2018/2/layout/IconLabelList"/>
    <dgm:cxn modelId="{36C2C386-8DC0-499F-A850-5972645E180E}" srcId="{D13BAECA-A2F8-4E5F-9289-B0D5360D1198}" destId="{BEFCF6DD-6B1C-49C8-B74D-F8FC6B027EA5}" srcOrd="1" destOrd="0" parTransId="{725566A3-914D-4102-B4E5-258FA6F30897}" sibTransId="{A06CD7B6-FB3E-4F58-BE42-5902581B23B8}"/>
    <dgm:cxn modelId="{BED2E9C2-2D88-40D8-9AE7-ED333F5BD60A}" srcId="{D13BAECA-A2F8-4E5F-9289-B0D5360D1198}" destId="{A31E9744-6E25-4BAB-BC5B-94F6C78FCC58}" srcOrd="2" destOrd="0" parTransId="{8E3BFE5C-7097-4219-AA4E-4C3F7AC6BEA2}" sibTransId="{F783F417-0533-4317-90C1-029EFA958C38}"/>
    <dgm:cxn modelId="{C0F66B01-A80D-4325-8786-3FD5D0D52BAD}" type="presParOf" srcId="{38B2EC98-7D93-4305-93B0-09D868C8871A}" destId="{70F0033F-EC98-45E8-95B6-E8DB6F335912}" srcOrd="0" destOrd="0" presId="urn:microsoft.com/office/officeart/2018/2/layout/IconLabelList"/>
    <dgm:cxn modelId="{20CEDF80-19ED-4321-8B85-A7DAE481EF0D}" type="presParOf" srcId="{70F0033F-EC98-45E8-95B6-E8DB6F335912}" destId="{2B443F30-37ED-4A11-AA4E-02BDC9653EF2}" srcOrd="0" destOrd="0" presId="urn:microsoft.com/office/officeart/2018/2/layout/IconLabelList"/>
    <dgm:cxn modelId="{055CF391-E55E-4047-A6B2-E289E267D49D}" type="presParOf" srcId="{70F0033F-EC98-45E8-95B6-E8DB6F335912}" destId="{7A1DF7F1-314E-4719-BCF4-1F0291385EB7}" srcOrd="1" destOrd="0" presId="urn:microsoft.com/office/officeart/2018/2/layout/IconLabelList"/>
    <dgm:cxn modelId="{C3C5C0CC-BCBD-44CE-BDFC-B8BE46E864E3}" type="presParOf" srcId="{70F0033F-EC98-45E8-95B6-E8DB6F335912}" destId="{E616D92E-83D5-41CC-9430-A13E26DE4036}" srcOrd="2" destOrd="0" presId="urn:microsoft.com/office/officeart/2018/2/layout/IconLabelList"/>
    <dgm:cxn modelId="{DD035F38-2499-4C82-A2EB-FE356E7F60C6}" type="presParOf" srcId="{38B2EC98-7D93-4305-93B0-09D868C8871A}" destId="{C942B625-DC41-4DCB-8EA9-F5AD42649E66}" srcOrd="1" destOrd="0" presId="urn:microsoft.com/office/officeart/2018/2/layout/IconLabelList"/>
    <dgm:cxn modelId="{122D3954-88F4-4AE6-9258-80625CD8B58C}" type="presParOf" srcId="{38B2EC98-7D93-4305-93B0-09D868C8871A}" destId="{80ABC093-A5DA-4420-8675-F06DA39D5410}" srcOrd="2" destOrd="0" presId="urn:microsoft.com/office/officeart/2018/2/layout/IconLabelList"/>
    <dgm:cxn modelId="{562F000A-2B6E-4895-B3EB-BBE6A41A6E8C}" type="presParOf" srcId="{80ABC093-A5DA-4420-8675-F06DA39D5410}" destId="{A18146D8-568E-4130-A449-ECB159A4EB3A}" srcOrd="0" destOrd="0" presId="urn:microsoft.com/office/officeart/2018/2/layout/IconLabelList"/>
    <dgm:cxn modelId="{3FB5CEC8-A37D-4E6D-824A-61C9C52BCA9B}" type="presParOf" srcId="{80ABC093-A5DA-4420-8675-F06DA39D5410}" destId="{5E75E153-1D82-4367-9360-4F72A7B9FFD7}" srcOrd="1" destOrd="0" presId="urn:microsoft.com/office/officeart/2018/2/layout/IconLabelList"/>
    <dgm:cxn modelId="{2E4805B4-B3CB-4DDA-BBB9-441FFD654796}" type="presParOf" srcId="{80ABC093-A5DA-4420-8675-F06DA39D5410}" destId="{A47E2D7E-FE66-4D69-84AE-035F1F9ED1A2}" srcOrd="2" destOrd="0" presId="urn:microsoft.com/office/officeart/2018/2/layout/IconLabelList"/>
    <dgm:cxn modelId="{8CF229AE-4942-4081-A632-2E91161DF6B1}" type="presParOf" srcId="{38B2EC98-7D93-4305-93B0-09D868C8871A}" destId="{B98633AE-5959-4E90-9A88-58C5B0340882}" srcOrd="3" destOrd="0" presId="urn:microsoft.com/office/officeart/2018/2/layout/IconLabelList"/>
    <dgm:cxn modelId="{6DCC74A6-F86B-451C-8A5B-8A70D1F0C8C2}" type="presParOf" srcId="{38B2EC98-7D93-4305-93B0-09D868C8871A}" destId="{DE375306-C68D-4F6D-8879-E1AB401C146C}" srcOrd="4" destOrd="0" presId="urn:microsoft.com/office/officeart/2018/2/layout/IconLabelList"/>
    <dgm:cxn modelId="{420DB8BA-5E58-4DC9-87AB-B8E1CBA7FEF5}" type="presParOf" srcId="{DE375306-C68D-4F6D-8879-E1AB401C146C}" destId="{0FD5BDC2-4762-42F6-9CBF-CDFB6A02CB0A}" srcOrd="0" destOrd="0" presId="urn:microsoft.com/office/officeart/2018/2/layout/IconLabelList"/>
    <dgm:cxn modelId="{B30FD970-9403-4555-BAF8-6745FE7E5ACB}" type="presParOf" srcId="{DE375306-C68D-4F6D-8879-E1AB401C146C}" destId="{751CE8C3-86D9-4CFA-BC47-30441A064D63}" srcOrd="1" destOrd="0" presId="urn:microsoft.com/office/officeart/2018/2/layout/IconLabelList"/>
    <dgm:cxn modelId="{6DDFE3C0-0F31-43B8-BEAD-6564314DC725}" type="presParOf" srcId="{DE375306-C68D-4F6D-8879-E1AB401C146C}" destId="{43F3C777-336A-415B-ABED-E07126BDE8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B957F0-D062-4B02-97CA-5DAC61A2D6E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C53655-AE54-4566-B056-40B98FAE82EF}">
      <dgm:prSet/>
      <dgm:spPr/>
      <dgm:t>
        <a:bodyPr/>
        <a:lstStyle/>
        <a:p>
          <a:r>
            <a:rPr lang="en-US" baseline="0"/>
            <a:t>• Minimiza deslocamentos</a:t>
          </a:r>
          <a:endParaRPr lang="en-US"/>
        </a:p>
      </dgm:t>
    </dgm:pt>
    <dgm:pt modelId="{ED1EBEA7-ABE2-41BD-A78E-91F8E5276BCE}" type="parTrans" cxnId="{7611B771-6799-43AE-9D66-BDE7BC04ECF1}">
      <dgm:prSet/>
      <dgm:spPr/>
      <dgm:t>
        <a:bodyPr/>
        <a:lstStyle/>
        <a:p>
          <a:endParaRPr lang="en-US"/>
        </a:p>
      </dgm:t>
    </dgm:pt>
    <dgm:pt modelId="{D9CC0DF8-23E8-4974-90ED-98B2BA57005A}" type="sibTrans" cxnId="{7611B771-6799-43AE-9D66-BDE7BC04ECF1}">
      <dgm:prSet/>
      <dgm:spPr/>
      <dgm:t>
        <a:bodyPr/>
        <a:lstStyle/>
        <a:p>
          <a:endParaRPr lang="en-US"/>
        </a:p>
      </dgm:t>
    </dgm:pt>
    <dgm:pt modelId="{E51FFBFB-ECA7-4EBB-8447-051AA6480A1B}">
      <dgm:prSet/>
      <dgm:spPr/>
      <dgm:t>
        <a:bodyPr/>
        <a:lstStyle/>
        <a:p>
          <a:r>
            <a:rPr lang="en-US" baseline="0"/>
            <a:t>• Favorece elevadores em movimento</a:t>
          </a:r>
          <a:endParaRPr lang="en-US"/>
        </a:p>
      </dgm:t>
    </dgm:pt>
    <dgm:pt modelId="{B470DE35-3CBB-453B-8FB3-AD683D8D58CC}" type="parTrans" cxnId="{B2998AF6-56DA-41CD-9701-5F2431455B65}">
      <dgm:prSet/>
      <dgm:spPr/>
      <dgm:t>
        <a:bodyPr/>
        <a:lstStyle/>
        <a:p>
          <a:endParaRPr lang="en-US"/>
        </a:p>
      </dgm:t>
    </dgm:pt>
    <dgm:pt modelId="{06022A18-2E38-4F99-B7A2-29D42ED07B63}" type="sibTrans" cxnId="{B2998AF6-56DA-41CD-9701-5F2431455B65}">
      <dgm:prSet/>
      <dgm:spPr/>
      <dgm:t>
        <a:bodyPr/>
        <a:lstStyle/>
        <a:p>
          <a:endParaRPr lang="en-US"/>
        </a:p>
      </dgm:t>
    </dgm:pt>
    <dgm:pt modelId="{3AF10DDA-042B-4988-8407-925E4ADDC7DC}">
      <dgm:prSet/>
      <dgm:spPr/>
      <dgm:t>
        <a:bodyPr/>
        <a:lstStyle/>
        <a:p>
          <a:r>
            <a:rPr lang="en-US" baseline="0"/>
            <a:t>• Reduz consumo total</a:t>
          </a:r>
          <a:endParaRPr lang="en-US"/>
        </a:p>
      </dgm:t>
    </dgm:pt>
    <dgm:pt modelId="{64AC00C7-5C75-4491-A936-68CFBB8A35F7}" type="parTrans" cxnId="{A176BD75-7D4D-4CC0-925C-236942E10375}">
      <dgm:prSet/>
      <dgm:spPr/>
      <dgm:t>
        <a:bodyPr/>
        <a:lstStyle/>
        <a:p>
          <a:endParaRPr lang="en-US"/>
        </a:p>
      </dgm:t>
    </dgm:pt>
    <dgm:pt modelId="{5D369141-9AF4-4171-A399-7576A854FDDC}" type="sibTrans" cxnId="{A176BD75-7D4D-4CC0-925C-236942E10375}">
      <dgm:prSet/>
      <dgm:spPr/>
      <dgm:t>
        <a:bodyPr/>
        <a:lstStyle/>
        <a:p>
          <a:endParaRPr lang="en-US"/>
        </a:p>
      </dgm:t>
    </dgm:pt>
    <dgm:pt modelId="{878066CF-C768-45E1-86B9-CFBE604024B5}" type="pres">
      <dgm:prSet presAssocID="{A5B957F0-D062-4B02-97CA-5DAC61A2D6E9}" presName="diagram" presStyleCnt="0">
        <dgm:presLayoutVars>
          <dgm:dir/>
          <dgm:resizeHandles val="exact"/>
        </dgm:presLayoutVars>
      </dgm:prSet>
      <dgm:spPr/>
    </dgm:pt>
    <dgm:pt modelId="{87D9D2F4-1BC7-4DD9-A9E2-7DD7BCA9E2BB}" type="pres">
      <dgm:prSet presAssocID="{8BC53655-AE54-4566-B056-40B98FAE82EF}" presName="node" presStyleLbl="node1" presStyleIdx="0" presStyleCnt="3">
        <dgm:presLayoutVars>
          <dgm:bulletEnabled val="1"/>
        </dgm:presLayoutVars>
      </dgm:prSet>
      <dgm:spPr/>
    </dgm:pt>
    <dgm:pt modelId="{60F27033-7291-4730-94A6-26B4FD674E6F}" type="pres">
      <dgm:prSet presAssocID="{D9CC0DF8-23E8-4974-90ED-98B2BA57005A}" presName="sibTrans" presStyleCnt="0"/>
      <dgm:spPr/>
    </dgm:pt>
    <dgm:pt modelId="{371734AF-040B-4C35-807D-D8759B12CBB7}" type="pres">
      <dgm:prSet presAssocID="{E51FFBFB-ECA7-4EBB-8447-051AA6480A1B}" presName="node" presStyleLbl="node1" presStyleIdx="1" presStyleCnt="3">
        <dgm:presLayoutVars>
          <dgm:bulletEnabled val="1"/>
        </dgm:presLayoutVars>
      </dgm:prSet>
      <dgm:spPr/>
    </dgm:pt>
    <dgm:pt modelId="{FE44FE05-0F89-409F-BB21-5888A83AE521}" type="pres">
      <dgm:prSet presAssocID="{06022A18-2E38-4F99-B7A2-29D42ED07B63}" presName="sibTrans" presStyleCnt="0"/>
      <dgm:spPr/>
    </dgm:pt>
    <dgm:pt modelId="{1FEA0E8A-DCD4-433B-ABF5-810E747C4BA4}" type="pres">
      <dgm:prSet presAssocID="{3AF10DDA-042B-4988-8407-925E4ADDC7DC}" presName="node" presStyleLbl="node1" presStyleIdx="2" presStyleCnt="3">
        <dgm:presLayoutVars>
          <dgm:bulletEnabled val="1"/>
        </dgm:presLayoutVars>
      </dgm:prSet>
      <dgm:spPr/>
    </dgm:pt>
  </dgm:ptLst>
  <dgm:cxnLst>
    <dgm:cxn modelId="{3003EC6C-4ED4-4B81-99B0-E192328A7EB6}" type="presOf" srcId="{A5B957F0-D062-4B02-97CA-5DAC61A2D6E9}" destId="{878066CF-C768-45E1-86B9-CFBE604024B5}" srcOrd="0" destOrd="0" presId="urn:microsoft.com/office/officeart/2005/8/layout/default"/>
    <dgm:cxn modelId="{7611B771-6799-43AE-9D66-BDE7BC04ECF1}" srcId="{A5B957F0-D062-4B02-97CA-5DAC61A2D6E9}" destId="{8BC53655-AE54-4566-B056-40B98FAE82EF}" srcOrd="0" destOrd="0" parTransId="{ED1EBEA7-ABE2-41BD-A78E-91F8E5276BCE}" sibTransId="{D9CC0DF8-23E8-4974-90ED-98B2BA57005A}"/>
    <dgm:cxn modelId="{A523E672-E643-41B7-BF9F-168A1279C259}" type="presOf" srcId="{3AF10DDA-042B-4988-8407-925E4ADDC7DC}" destId="{1FEA0E8A-DCD4-433B-ABF5-810E747C4BA4}" srcOrd="0" destOrd="0" presId="urn:microsoft.com/office/officeart/2005/8/layout/default"/>
    <dgm:cxn modelId="{A176BD75-7D4D-4CC0-925C-236942E10375}" srcId="{A5B957F0-D062-4B02-97CA-5DAC61A2D6E9}" destId="{3AF10DDA-042B-4988-8407-925E4ADDC7DC}" srcOrd="2" destOrd="0" parTransId="{64AC00C7-5C75-4491-A936-68CFBB8A35F7}" sibTransId="{5D369141-9AF4-4171-A399-7576A854FDDC}"/>
    <dgm:cxn modelId="{F0FC2BB0-3ACA-4686-9470-C0056B2A0675}" type="presOf" srcId="{8BC53655-AE54-4566-B056-40B98FAE82EF}" destId="{87D9D2F4-1BC7-4DD9-A9E2-7DD7BCA9E2BB}" srcOrd="0" destOrd="0" presId="urn:microsoft.com/office/officeart/2005/8/layout/default"/>
    <dgm:cxn modelId="{9FD4C9BF-9337-4399-A279-01F3E1D12575}" type="presOf" srcId="{E51FFBFB-ECA7-4EBB-8447-051AA6480A1B}" destId="{371734AF-040B-4C35-807D-D8759B12CBB7}" srcOrd="0" destOrd="0" presId="urn:microsoft.com/office/officeart/2005/8/layout/default"/>
    <dgm:cxn modelId="{B2998AF6-56DA-41CD-9701-5F2431455B65}" srcId="{A5B957F0-D062-4B02-97CA-5DAC61A2D6E9}" destId="{E51FFBFB-ECA7-4EBB-8447-051AA6480A1B}" srcOrd="1" destOrd="0" parTransId="{B470DE35-3CBB-453B-8FB3-AD683D8D58CC}" sibTransId="{06022A18-2E38-4F99-B7A2-29D42ED07B63}"/>
    <dgm:cxn modelId="{B1C71E88-2739-4D7D-9A7C-DA3C490B4D6C}" type="presParOf" srcId="{878066CF-C768-45E1-86B9-CFBE604024B5}" destId="{87D9D2F4-1BC7-4DD9-A9E2-7DD7BCA9E2BB}" srcOrd="0" destOrd="0" presId="urn:microsoft.com/office/officeart/2005/8/layout/default"/>
    <dgm:cxn modelId="{E846C0EB-9E81-40C3-A3F8-A5811B9A9724}" type="presParOf" srcId="{878066CF-C768-45E1-86B9-CFBE604024B5}" destId="{60F27033-7291-4730-94A6-26B4FD674E6F}" srcOrd="1" destOrd="0" presId="urn:microsoft.com/office/officeart/2005/8/layout/default"/>
    <dgm:cxn modelId="{3F853CF3-1D11-4379-911B-5CC4DE053372}" type="presParOf" srcId="{878066CF-C768-45E1-86B9-CFBE604024B5}" destId="{371734AF-040B-4C35-807D-D8759B12CBB7}" srcOrd="2" destOrd="0" presId="urn:microsoft.com/office/officeart/2005/8/layout/default"/>
    <dgm:cxn modelId="{7CD8CD5E-83C7-4D5E-9755-DB698AF64736}" type="presParOf" srcId="{878066CF-C768-45E1-86B9-CFBE604024B5}" destId="{FE44FE05-0F89-409F-BB21-5888A83AE521}" srcOrd="3" destOrd="0" presId="urn:microsoft.com/office/officeart/2005/8/layout/default"/>
    <dgm:cxn modelId="{EC519C16-03D9-4568-B023-F14FDA1EFEF8}" type="presParOf" srcId="{878066CF-C768-45E1-86B9-CFBE604024B5}" destId="{1FEA0E8A-DCD4-433B-ABF5-810E747C4BA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3A7FBA-D148-4D47-B7E8-7ED8D6A611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86A130-D663-4435-8FFF-D48F33160B0A}">
      <dgm:prSet/>
      <dgm:spPr/>
      <dgm:t>
        <a:bodyPr/>
        <a:lstStyle/>
        <a:p>
          <a:pPr>
            <a:defRPr cap="all"/>
          </a:pPr>
          <a:r>
            <a:rPr lang="en-US" baseline="0"/>
            <a:t>• Desenvolvida com Swing</a:t>
          </a:r>
          <a:endParaRPr lang="en-US"/>
        </a:p>
      </dgm:t>
    </dgm:pt>
    <dgm:pt modelId="{7E55F73D-527E-4CC5-8A7A-D57BDA604D78}" type="parTrans" cxnId="{9B37352B-8F35-4F55-BB74-78E79180C0DC}">
      <dgm:prSet/>
      <dgm:spPr/>
      <dgm:t>
        <a:bodyPr/>
        <a:lstStyle/>
        <a:p>
          <a:endParaRPr lang="en-US"/>
        </a:p>
      </dgm:t>
    </dgm:pt>
    <dgm:pt modelId="{CFD3DD8B-4A0F-415D-8444-F77075A8089F}" type="sibTrans" cxnId="{9B37352B-8F35-4F55-BB74-78E79180C0DC}">
      <dgm:prSet/>
      <dgm:spPr/>
      <dgm:t>
        <a:bodyPr/>
        <a:lstStyle/>
        <a:p>
          <a:endParaRPr lang="en-US"/>
        </a:p>
      </dgm:t>
    </dgm:pt>
    <dgm:pt modelId="{77578407-2384-40CE-A3C5-D06926863F62}">
      <dgm:prSet/>
      <dgm:spPr/>
      <dgm:t>
        <a:bodyPr/>
        <a:lstStyle/>
        <a:p>
          <a:pPr>
            <a:defRPr cap="all"/>
          </a:pPr>
          <a:r>
            <a:rPr lang="en-US" baseline="0"/>
            <a:t>• Configuração, visualização e controle</a:t>
          </a:r>
          <a:endParaRPr lang="en-US"/>
        </a:p>
      </dgm:t>
    </dgm:pt>
    <dgm:pt modelId="{CF6D03D9-8CA3-4166-A35A-F9F4EF0E4A93}" type="parTrans" cxnId="{FB195D19-BAAD-4FCF-A570-EDE04A036EA0}">
      <dgm:prSet/>
      <dgm:spPr/>
      <dgm:t>
        <a:bodyPr/>
        <a:lstStyle/>
        <a:p>
          <a:endParaRPr lang="en-US"/>
        </a:p>
      </dgm:t>
    </dgm:pt>
    <dgm:pt modelId="{D9512841-33DA-45FA-8EFC-30E3BF06C719}" type="sibTrans" cxnId="{FB195D19-BAAD-4FCF-A570-EDE04A036EA0}">
      <dgm:prSet/>
      <dgm:spPr/>
      <dgm:t>
        <a:bodyPr/>
        <a:lstStyle/>
        <a:p>
          <a:endParaRPr lang="en-US"/>
        </a:p>
      </dgm:t>
    </dgm:pt>
    <dgm:pt modelId="{89A981D7-4C63-4DC0-83CD-E70B8299E727}">
      <dgm:prSet/>
      <dgm:spPr/>
      <dgm:t>
        <a:bodyPr/>
        <a:lstStyle/>
        <a:p>
          <a:pPr>
            <a:defRPr cap="all"/>
          </a:pPr>
          <a:r>
            <a:rPr lang="en-US" baseline="0"/>
            <a:t>• Geração de relatórios</a:t>
          </a:r>
          <a:endParaRPr lang="en-US"/>
        </a:p>
      </dgm:t>
    </dgm:pt>
    <dgm:pt modelId="{7CAD0D0C-C755-4177-9C12-9DFE222E9B3B}" type="parTrans" cxnId="{81D6BC79-95BF-40C1-B10F-94EA50BB247D}">
      <dgm:prSet/>
      <dgm:spPr/>
      <dgm:t>
        <a:bodyPr/>
        <a:lstStyle/>
        <a:p>
          <a:endParaRPr lang="en-US"/>
        </a:p>
      </dgm:t>
    </dgm:pt>
    <dgm:pt modelId="{4DDDF0C7-E46D-46BE-954F-8087137536C8}" type="sibTrans" cxnId="{81D6BC79-95BF-40C1-B10F-94EA50BB247D}">
      <dgm:prSet/>
      <dgm:spPr/>
      <dgm:t>
        <a:bodyPr/>
        <a:lstStyle/>
        <a:p>
          <a:endParaRPr lang="en-US"/>
        </a:p>
      </dgm:t>
    </dgm:pt>
    <dgm:pt modelId="{13B66AC6-50D1-4AA1-A0CA-DE4B0289170C}" type="pres">
      <dgm:prSet presAssocID="{B73A7FBA-D148-4D47-B7E8-7ED8D6A61104}" presName="root" presStyleCnt="0">
        <dgm:presLayoutVars>
          <dgm:dir/>
          <dgm:resizeHandles val="exact"/>
        </dgm:presLayoutVars>
      </dgm:prSet>
      <dgm:spPr/>
    </dgm:pt>
    <dgm:pt modelId="{C60FAE2A-DA05-418D-8973-F68676ACE55D}" type="pres">
      <dgm:prSet presAssocID="{EF86A130-D663-4435-8FFF-D48F33160B0A}" presName="compNode" presStyleCnt="0"/>
      <dgm:spPr/>
    </dgm:pt>
    <dgm:pt modelId="{CC2D9F0F-51FB-4E33-889E-ED8581BB095D}" type="pres">
      <dgm:prSet presAssocID="{EF86A130-D663-4435-8FFF-D48F33160B0A}" presName="iconBgRect" presStyleLbl="bgShp" presStyleIdx="0" presStyleCnt="3"/>
      <dgm:spPr/>
    </dgm:pt>
    <dgm:pt modelId="{8C7A914D-7D19-4838-B2E8-824810168CBF}" type="pres">
      <dgm:prSet presAssocID="{EF86A130-D663-4435-8FFF-D48F33160B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e"/>
        </a:ext>
      </dgm:extLst>
    </dgm:pt>
    <dgm:pt modelId="{AF674F81-0619-4932-A132-81930B7083E0}" type="pres">
      <dgm:prSet presAssocID="{EF86A130-D663-4435-8FFF-D48F33160B0A}" presName="spaceRect" presStyleCnt="0"/>
      <dgm:spPr/>
    </dgm:pt>
    <dgm:pt modelId="{48FC26C3-3AD9-4A14-A0A3-F2D7CF24589A}" type="pres">
      <dgm:prSet presAssocID="{EF86A130-D663-4435-8FFF-D48F33160B0A}" presName="textRect" presStyleLbl="revTx" presStyleIdx="0" presStyleCnt="3">
        <dgm:presLayoutVars>
          <dgm:chMax val="1"/>
          <dgm:chPref val="1"/>
        </dgm:presLayoutVars>
      </dgm:prSet>
      <dgm:spPr/>
    </dgm:pt>
    <dgm:pt modelId="{B4F36E2A-07F6-4607-B7EE-041048934DB2}" type="pres">
      <dgm:prSet presAssocID="{CFD3DD8B-4A0F-415D-8444-F77075A8089F}" presName="sibTrans" presStyleCnt="0"/>
      <dgm:spPr/>
    </dgm:pt>
    <dgm:pt modelId="{B10C245C-A2F1-4A70-965E-692064F7D908}" type="pres">
      <dgm:prSet presAssocID="{77578407-2384-40CE-A3C5-D06926863F62}" presName="compNode" presStyleCnt="0"/>
      <dgm:spPr/>
    </dgm:pt>
    <dgm:pt modelId="{C5D02F29-496F-42D3-A0BF-CBDA455D30F4}" type="pres">
      <dgm:prSet presAssocID="{77578407-2384-40CE-A3C5-D06926863F62}" presName="iconBgRect" presStyleLbl="bgShp" presStyleIdx="1" presStyleCnt="3"/>
      <dgm:spPr/>
    </dgm:pt>
    <dgm:pt modelId="{5C6A2D78-15DF-434B-86CA-50F7FAC81D2A}" type="pres">
      <dgm:prSet presAssocID="{77578407-2384-40CE-A3C5-D06926863F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0AB3AF71-700A-4862-B413-F2B37C5B7DBF}" type="pres">
      <dgm:prSet presAssocID="{77578407-2384-40CE-A3C5-D06926863F62}" presName="spaceRect" presStyleCnt="0"/>
      <dgm:spPr/>
    </dgm:pt>
    <dgm:pt modelId="{13B5C7BA-0D43-49AF-8BB6-1622C03B88DA}" type="pres">
      <dgm:prSet presAssocID="{77578407-2384-40CE-A3C5-D06926863F62}" presName="textRect" presStyleLbl="revTx" presStyleIdx="1" presStyleCnt="3">
        <dgm:presLayoutVars>
          <dgm:chMax val="1"/>
          <dgm:chPref val="1"/>
        </dgm:presLayoutVars>
      </dgm:prSet>
      <dgm:spPr/>
    </dgm:pt>
    <dgm:pt modelId="{ACFB64DB-97D4-4117-BD8E-E63B63221B23}" type="pres">
      <dgm:prSet presAssocID="{D9512841-33DA-45FA-8EFC-30E3BF06C719}" presName="sibTrans" presStyleCnt="0"/>
      <dgm:spPr/>
    </dgm:pt>
    <dgm:pt modelId="{D3060DEA-442D-4DB8-9B98-9321889D80CE}" type="pres">
      <dgm:prSet presAssocID="{89A981D7-4C63-4DC0-83CD-E70B8299E727}" presName="compNode" presStyleCnt="0"/>
      <dgm:spPr/>
    </dgm:pt>
    <dgm:pt modelId="{2FADBDC9-753D-46AC-9E42-CF86D8A04CFE}" type="pres">
      <dgm:prSet presAssocID="{89A981D7-4C63-4DC0-83CD-E70B8299E727}" presName="iconBgRect" presStyleLbl="bgShp" presStyleIdx="2" presStyleCnt="3"/>
      <dgm:spPr/>
    </dgm:pt>
    <dgm:pt modelId="{69A20327-EE77-4750-B182-995A468EA2D5}" type="pres">
      <dgm:prSet presAssocID="{89A981D7-4C63-4DC0-83CD-E70B8299E7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2311C729-372C-48B4-96AC-7F408F16D187}" type="pres">
      <dgm:prSet presAssocID="{89A981D7-4C63-4DC0-83CD-E70B8299E727}" presName="spaceRect" presStyleCnt="0"/>
      <dgm:spPr/>
    </dgm:pt>
    <dgm:pt modelId="{FCB6EEA6-CBA0-4BFC-95A6-DF89380951E9}" type="pres">
      <dgm:prSet presAssocID="{89A981D7-4C63-4DC0-83CD-E70B8299E7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195D19-BAAD-4FCF-A570-EDE04A036EA0}" srcId="{B73A7FBA-D148-4D47-B7E8-7ED8D6A61104}" destId="{77578407-2384-40CE-A3C5-D06926863F62}" srcOrd="1" destOrd="0" parTransId="{CF6D03D9-8CA3-4166-A35A-F9F4EF0E4A93}" sibTransId="{D9512841-33DA-45FA-8EFC-30E3BF06C719}"/>
    <dgm:cxn modelId="{9B37352B-8F35-4F55-BB74-78E79180C0DC}" srcId="{B73A7FBA-D148-4D47-B7E8-7ED8D6A61104}" destId="{EF86A130-D663-4435-8FFF-D48F33160B0A}" srcOrd="0" destOrd="0" parTransId="{7E55F73D-527E-4CC5-8A7A-D57BDA604D78}" sibTransId="{CFD3DD8B-4A0F-415D-8444-F77075A8089F}"/>
    <dgm:cxn modelId="{81D6BC79-95BF-40C1-B10F-94EA50BB247D}" srcId="{B73A7FBA-D148-4D47-B7E8-7ED8D6A61104}" destId="{89A981D7-4C63-4DC0-83CD-E70B8299E727}" srcOrd="2" destOrd="0" parTransId="{7CAD0D0C-C755-4177-9C12-9DFE222E9B3B}" sibTransId="{4DDDF0C7-E46D-46BE-954F-8087137536C8}"/>
    <dgm:cxn modelId="{9BA3809E-A67D-41E9-9E09-43C6FF599AF8}" type="presOf" srcId="{89A981D7-4C63-4DC0-83CD-E70B8299E727}" destId="{FCB6EEA6-CBA0-4BFC-95A6-DF89380951E9}" srcOrd="0" destOrd="0" presId="urn:microsoft.com/office/officeart/2018/5/layout/IconCircleLabelList"/>
    <dgm:cxn modelId="{1338BCB3-E515-4DF4-A24D-6083F7D0B89A}" type="presOf" srcId="{B73A7FBA-D148-4D47-B7E8-7ED8D6A61104}" destId="{13B66AC6-50D1-4AA1-A0CA-DE4B0289170C}" srcOrd="0" destOrd="0" presId="urn:microsoft.com/office/officeart/2018/5/layout/IconCircleLabelList"/>
    <dgm:cxn modelId="{3BEA29CA-C3A4-4B51-A3A3-2246F6C631B8}" type="presOf" srcId="{EF86A130-D663-4435-8FFF-D48F33160B0A}" destId="{48FC26C3-3AD9-4A14-A0A3-F2D7CF24589A}" srcOrd="0" destOrd="0" presId="urn:microsoft.com/office/officeart/2018/5/layout/IconCircleLabelList"/>
    <dgm:cxn modelId="{CCF709FF-5AF1-425E-AC61-9B258DF4E75A}" type="presOf" srcId="{77578407-2384-40CE-A3C5-D06926863F62}" destId="{13B5C7BA-0D43-49AF-8BB6-1622C03B88DA}" srcOrd="0" destOrd="0" presId="urn:microsoft.com/office/officeart/2018/5/layout/IconCircleLabelList"/>
    <dgm:cxn modelId="{B2AA7512-E991-4965-B690-EA75DAFC4027}" type="presParOf" srcId="{13B66AC6-50D1-4AA1-A0CA-DE4B0289170C}" destId="{C60FAE2A-DA05-418D-8973-F68676ACE55D}" srcOrd="0" destOrd="0" presId="urn:microsoft.com/office/officeart/2018/5/layout/IconCircleLabelList"/>
    <dgm:cxn modelId="{94BA19FB-5E5B-4A5E-A47E-D234E4C1F434}" type="presParOf" srcId="{C60FAE2A-DA05-418D-8973-F68676ACE55D}" destId="{CC2D9F0F-51FB-4E33-889E-ED8581BB095D}" srcOrd="0" destOrd="0" presId="urn:microsoft.com/office/officeart/2018/5/layout/IconCircleLabelList"/>
    <dgm:cxn modelId="{A256461A-A8F9-4BD3-8007-AD27553764BB}" type="presParOf" srcId="{C60FAE2A-DA05-418D-8973-F68676ACE55D}" destId="{8C7A914D-7D19-4838-B2E8-824810168CBF}" srcOrd="1" destOrd="0" presId="urn:microsoft.com/office/officeart/2018/5/layout/IconCircleLabelList"/>
    <dgm:cxn modelId="{B11C4A57-A9A5-43C6-85B5-1F771552CE42}" type="presParOf" srcId="{C60FAE2A-DA05-418D-8973-F68676ACE55D}" destId="{AF674F81-0619-4932-A132-81930B7083E0}" srcOrd="2" destOrd="0" presId="urn:microsoft.com/office/officeart/2018/5/layout/IconCircleLabelList"/>
    <dgm:cxn modelId="{DDD5A555-ECD7-4C9D-AE04-3D97E85F8FFD}" type="presParOf" srcId="{C60FAE2A-DA05-418D-8973-F68676ACE55D}" destId="{48FC26C3-3AD9-4A14-A0A3-F2D7CF24589A}" srcOrd="3" destOrd="0" presId="urn:microsoft.com/office/officeart/2018/5/layout/IconCircleLabelList"/>
    <dgm:cxn modelId="{7CDA6DB8-2799-4D1E-8495-F1FC2CF187F5}" type="presParOf" srcId="{13B66AC6-50D1-4AA1-A0CA-DE4B0289170C}" destId="{B4F36E2A-07F6-4607-B7EE-041048934DB2}" srcOrd="1" destOrd="0" presId="urn:microsoft.com/office/officeart/2018/5/layout/IconCircleLabelList"/>
    <dgm:cxn modelId="{46816A50-0F19-4857-B03E-98B0DDA0A252}" type="presParOf" srcId="{13B66AC6-50D1-4AA1-A0CA-DE4B0289170C}" destId="{B10C245C-A2F1-4A70-965E-692064F7D908}" srcOrd="2" destOrd="0" presId="urn:microsoft.com/office/officeart/2018/5/layout/IconCircleLabelList"/>
    <dgm:cxn modelId="{8B012E17-4DCE-43A3-8B37-17D42B1F9BBE}" type="presParOf" srcId="{B10C245C-A2F1-4A70-965E-692064F7D908}" destId="{C5D02F29-496F-42D3-A0BF-CBDA455D30F4}" srcOrd="0" destOrd="0" presId="urn:microsoft.com/office/officeart/2018/5/layout/IconCircleLabelList"/>
    <dgm:cxn modelId="{3E2D0F28-EF73-4A03-90FA-D825DFE14F4F}" type="presParOf" srcId="{B10C245C-A2F1-4A70-965E-692064F7D908}" destId="{5C6A2D78-15DF-434B-86CA-50F7FAC81D2A}" srcOrd="1" destOrd="0" presId="urn:microsoft.com/office/officeart/2018/5/layout/IconCircleLabelList"/>
    <dgm:cxn modelId="{0417B223-F5D0-489B-903F-3E38553F335D}" type="presParOf" srcId="{B10C245C-A2F1-4A70-965E-692064F7D908}" destId="{0AB3AF71-700A-4862-B413-F2B37C5B7DBF}" srcOrd="2" destOrd="0" presId="urn:microsoft.com/office/officeart/2018/5/layout/IconCircleLabelList"/>
    <dgm:cxn modelId="{F3E67407-7C49-4375-B40F-58BAD2949B00}" type="presParOf" srcId="{B10C245C-A2F1-4A70-965E-692064F7D908}" destId="{13B5C7BA-0D43-49AF-8BB6-1622C03B88DA}" srcOrd="3" destOrd="0" presId="urn:microsoft.com/office/officeart/2018/5/layout/IconCircleLabelList"/>
    <dgm:cxn modelId="{E0EC9102-A86F-452F-8EAC-F303B3B81BBA}" type="presParOf" srcId="{13B66AC6-50D1-4AA1-A0CA-DE4B0289170C}" destId="{ACFB64DB-97D4-4117-BD8E-E63B63221B23}" srcOrd="3" destOrd="0" presId="urn:microsoft.com/office/officeart/2018/5/layout/IconCircleLabelList"/>
    <dgm:cxn modelId="{1C21B65C-380F-4639-9FBB-FBA6F77778DB}" type="presParOf" srcId="{13B66AC6-50D1-4AA1-A0CA-DE4B0289170C}" destId="{D3060DEA-442D-4DB8-9B98-9321889D80CE}" srcOrd="4" destOrd="0" presId="urn:microsoft.com/office/officeart/2018/5/layout/IconCircleLabelList"/>
    <dgm:cxn modelId="{31A7FD3F-7220-4E92-A124-F30F82225315}" type="presParOf" srcId="{D3060DEA-442D-4DB8-9B98-9321889D80CE}" destId="{2FADBDC9-753D-46AC-9E42-CF86D8A04CFE}" srcOrd="0" destOrd="0" presId="urn:microsoft.com/office/officeart/2018/5/layout/IconCircleLabelList"/>
    <dgm:cxn modelId="{05AD2BB3-CD02-409F-BF88-989173F3A6E1}" type="presParOf" srcId="{D3060DEA-442D-4DB8-9B98-9321889D80CE}" destId="{69A20327-EE77-4750-B182-995A468EA2D5}" srcOrd="1" destOrd="0" presId="urn:microsoft.com/office/officeart/2018/5/layout/IconCircleLabelList"/>
    <dgm:cxn modelId="{1470785D-1040-4FCF-B745-114F5A2FA445}" type="presParOf" srcId="{D3060DEA-442D-4DB8-9B98-9321889D80CE}" destId="{2311C729-372C-48B4-96AC-7F408F16D187}" srcOrd="2" destOrd="0" presId="urn:microsoft.com/office/officeart/2018/5/layout/IconCircleLabelList"/>
    <dgm:cxn modelId="{817C3639-D42D-4F86-8E81-BFE7FBFC0323}" type="presParOf" srcId="{D3060DEA-442D-4DB8-9B98-9321889D80CE}" destId="{FCB6EEA6-CBA0-4BFC-95A6-DF89380951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B3D08-FDEF-44DF-94C4-AF3340656AED}">
      <dsp:nvSpPr>
        <dsp:cNvPr id="0" name=""/>
        <dsp:cNvSpPr/>
      </dsp:nvSpPr>
      <dsp:spPr>
        <a:xfrm>
          <a:off x="0" y="0"/>
          <a:ext cx="6340610" cy="161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Modelagem, Estruturas de Dados e Algoritmos</a:t>
          </a:r>
          <a:endParaRPr lang="en-US" sz="3500" kern="1200"/>
        </a:p>
      </dsp:txBody>
      <dsp:txXfrm>
        <a:off x="47203" y="47203"/>
        <a:ext cx="4674865" cy="1517224"/>
      </dsp:txXfrm>
    </dsp:sp>
    <dsp:sp modelId="{FB8706DD-109B-4E4C-AD4B-122CAF59796A}">
      <dsp:nvSpPr>
        <dsp:cNvPr id="0" name=""/>
        <dsp:cNvSpPr/>
      </dsp:nvSpPr>
      <dsp:spPr>
        <a:xfrm>
          <a:off x="1118931" y="1969770"/>
          <a:ext cx="6340610" cy="16116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baseline="0"/>
            <a:t>Por: Álvaro de Souza, José Cleiton</a:t>
          </a:r>
          <a:endParaRPr lang="en-US" sz="3500" kern="1200"/>
        </a:p>
      </dsp:txBody>
      <dsp:txXfrm>
        <a:off x="1166134" y="2016973"/>
        <a:ext cx="4079713" cy="1517224"/>
      </dsp:txXfrm>
    </dsp:sp>
    <dsp:sp modelId="{11C49035-1EDA-47E7-8BBE-7D31DD3DFCEE}">
      <dsp:nvSpPr>
        <dsp:cNvPr id="0" name=""/>
        <dsp:cNvSpPr/>
      </dsp:nvSpPr>
      <dsp:spPr>
        <a:xfrm>
          <a:off x="5293051" y="1266920"/>
          <a:ext cx="1047559" cy="1047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28752" y="1266920"/>
        <a:ext cx="576157" cy="7882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87AAB-9CD5-44B7-8AD2-DB02A63E4434}">
      <dsp:nvSpPr>
        <dsp:cNvPr id="0" name=""/>
        <dsp:cNvSpPr/>
      </dsp:nvSpPr>
      <dsp:spPr>
        <a:xfrm>
          <a:off x="0" y="1322100"/>
          <a:ext cx="487972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BEDAD-22D1-4F76-8E6B-63152AF621B5}">
      <dsp:nvSpPr>
        <dsp:cNvPr id="0" name=""/>
        <dsp:cNvSpPr/>
      </dsp:nvSpPr>
      <dsp:spPr>
        <a:xfrm>
          <a:off x="243986" y="894060"/>
          <a:ext cx="3415809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• Tempo de espera e deslocamento</a:t>
          </a:r>
          <a:endParaRPr lang="en-US" sz="2900" kern="1200"/>
        </a:p>
      </dsp:txBody>
      <dsp:txXfrm>
        <a:off x="285776" y="935850"/>
        <a:ext cx="3332229" cy="772500"/>
      </dsp:txXfrm>
    </dsp:sp>
    <dsp:sp modelId="{3F411D56-C8CF-4593-BD2D-30EB16C96D80}">
      <dsp:nvSpPr>
        <dsp:cNvPr id="0" name=""/>
        <dsp:cNvSpPr/>
      </dsp:nvSpPr>
      <dsp:spPr>
        <a:xfrm>
          <a:off x="0" y="2637540"/>
          <a:ext cx="487972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7BAAC-262F-480B-B3F1-2C7954E288C4}">
      <dsp:nvSpPr>
        <dsp:cNvPr id="0" name=""/>
        <dsp:cNvSpPr/>
      </dsp:nvSpPr>
      <dsp:spPr>
        <a:xfrm>
          <a:off x="243986" y="2209500"/>
          <a:ext cx="3415809" cy="85608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• Consumo energético</a:t>
          </a:r>
          <a:endParaRPr lang="en-US" sz="2900" kern="1200"/>
        </a:p>
      </dsp:txBody>
      <dsp:txXfrm>
        <a:off x="285776" y="2251290"/>
        <a:ext cx="3332229" cy="772500"/>
      </dsp:txXfrm>
    </dsp:sp>
    <dsp:sp modelId="{7E30409C-AE89-4166-AD0C-5B0A4A7305B6}">
      <dsp:nvSpPr>
        <dsp:cNvPr id="0" name=""/>
        <dsp:cNvSpPr/>
      </dsp:nvSpPr>
      <dsp:spPr>
        <a:xfrm>
          <a:off x="0" y="3952980"/>
          <a:ext cx="487972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D6DE3-2FDE-4503-9BFC-4702E2AC16F2}">
      <dsp:nvSpPr>
        <dsp:cNvPr id="0" name=""/>
        <dsp:cNvSpPr/>
      </dsp:nvSpPr>
      <dsp:spPr>
        <a:xfrm>
          <a:off x="243986" y="3524940"/>
          <a:ext cx="3415809" cy="85608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• Utilização e eficiência</a:t>
          </a:r>
          <a:endParaRPr lang="en-US" sz="2900" kern="1200"/>
        </a:p>
      </dsp:txBody>
      <dsp:txXfrm>
        <a:off x="285776" y="3566730"/>
        <a:ext cx="3332229" cy="772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530F7-91C2-4422-81A0-5C36FE3F2BE0}">
      <dsp:nvSpPr>
        <dsp:cNvPr id="0" name=""/>
        <dsp:cNvSpPr/>
      </dsp:nvSpPr>
      <dsp:spPr>
        <a:xfrm>
          <a:off x="0" y="968039"/>
          <a:ext cx="487972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46B36-C0B2-4AA1-A23A-523D0A683E03}">
      <dsp:nvSpPr>
        <dsp:cNvPr id="0" name=""/>
        <dsp:cNvSpPr/>
      </dsp:nvSpPr>
      <dsp:spPr>
        <a:xfrm>
          <a:off x="243986" y="436679"/>
          <a:ext cx="3415809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FIFO: previsível</a:t>
          </a:r>
          <a:endParaRPr lang="en-US" sz="3600" kern="1200"/>
        </a:p>
      </dsp:txBody>
      <dsp:txXfrm>
        <a:off x="295864" y="488557"/>
        <a:ext cx="3312053" cy="958964"/>
      </dsp:txXfrm>
    </dsp:sp>
    <dsp:sp modelId="{1128BFB5-D748-439A-A576-57EC9B5EF601}">
      <dsp:nvSpPr>
        <dsp:cNvPr id="0" name=""/>
        <dsp:cNvSpPr/>
      </dsp:nvSpPr>
      <dsp:spPr>
        <a:xfrm>
          <a:off x="0" y="2601000"/>
          <a:ext cx="487972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B3E68-E261-4E23-B0A4-990014F26437}">
      <dsp:nvSpPr>
        <dsp:cNvPr id="0" name=""/>
        <dsp:cNvSpPr/>
      </dsp:nvSpPr>
      <dsp:spPr>
        <a:xfrm>
          <a:off x="243986" y="2069640"/>
          <a:ext cx="3415809" cy="1062720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Tempo: satisfaz usuários</a:t>
          </a:r>
          <a:endParaRPr lang="en-US" sz="3600" kern="1200"/>
        </a:p>
      </dsp:txBody>
      <dsp:txXfrm>
        <a:off x="295864" y="2121518"/>
        <a:ext cx="3312053" cy="958964"/>
      </dsp:txXfrm>
    </dsp:sp>
    <dsp:sp modelId="{D41BCC80-54FE-4298-A94F-FBFAAF2C5CA0}">
      <dsp:nvSpPr>
        <dsp:cNvPr id="0" name=""/>
        <dsp:cNvSpPr/>
      </dsp:nvSpPr>
      <dsp:spPr>
        <a:xfrm>
          <a:off x="0" y="4233960"/>
          <a:ext cx="487972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059EA-B4DD-4454-863B-6760261E87FF}">
      <dsp:nvSpPr>
        <dsp:cNvPr id="0" name=""/>
        <dsp:cNvSpPr/>
      </dsp:nvSpPr>
      <dsp:spPr>
        <a:xfrm>
          <a:off x="243986" y="3702600"/>
          <a:ext cx="3415809" cy="1062720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109" tIns="0" rIns="12910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Energia: sustentável</a:t>
          </a:r>
          <a:endParaRPr lang="en-US" sz="3600" kern="1200"/>
        </a:p>
      </dsp:txBody>
      <dsp:txXfrm>
        <a:off x="295864" y="3754478"/>
        <a:ext cx="331205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0EF9D-933D-494D-B082-3D52E06DA844}">
      <dsp:nvSpPr>
        <dsp:cNvPr id="0" name=""/>
        <dsp:cNvSpPr/>
      </dsp:nvSpPr>
      <dsp:spPr>
        <a:xfrm>
          <a:off x="0" y="0"/>
          <a:ext cx="5544693" cy="644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Desenvolver um simulador em Java</a:t>
          </a:r>
          <a:endParaRPr lang="en-US" sz="2200" kern="1200"/>
        </a:p>
      </dsp:txBody>
      <dsp:txXfrm>
        <a:off x="18881" y="18881"/>
        <a:ext cx="4773639" cy="606890"/>
      </dsp:txXfrm>
    </dsp:sp>
    <dsp:sp modelId="{BCD48EFF-4373-4EF1-84B3-A6E022F970D1}">
      <dsp:nvSpPr>
        <dsp:cNvPr id="0" name=""/>
        <dsp:cNvSpPr/>
      </dsp:nvSpPr>
      <dsp:spPr>
        <a:xfrm>
          <a:off x="414051" y="734187"/>
          <a:ext cx="5544693" cy="644652"/>
        </a:xfrm>
        <a:prstGeom prst="roundRect">
          <a:avLst>
            <a:gd name="adj" fmla="val 10000"/>
          </a:avLst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Avaliar estratégias de controle</a:t>
          </a:r>
          <a:endParaRPr lang="en-US" sz="2200" kern="1200"/>
        </a:p>
      </dsp:txBody>
      <dsp:txXfrm>
        <a:off x="432932" y="753068"/>
        <a:ext cx="4673855" cy="606890"/>
      </dsp:txXfrm>
    </dsp:sp>
    <dsp:sp modelId="{A7A62072-2DB5-4331-8C5D-CE9C1F5D53B1}">
      <dsp:nvSpPr>
        <dsp:cNvPr id="0" name=""/>
        <dsp:cNvSpPr/>
      </dsp:nvSpPr>
      <dsp:spPr>
        <a:xfrm>
          <a:off x="828103" y="1468374"/>
          <a:ext cx="5544693" cy="644652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- Tempo de espera</a:t>
          </a:r>
          <a:endParaRPr lang="en-US" sz="2200" kern="1200"/>
        </a:p>
      </dsp:txBody>
      <dsp:txXfrm>
        <a:off x="846984" y="1487255"/>
        <a:ext cx="4673855" cy="606889"/>
      </dsp:txXfrm>
    </dsp:sp>
    <dsp:sp modelId="{EAB21877-1355-4385-8124-24A2D3BFC8E3}">
      <dsp:nvSpPr>
        <dsp:cNvPr id="0" name=""/>
        <dsp:cNvSpPr/>
      </dsp:nvSpPr>
      <dsp:spPr>
        <a:xfrm>
          <a:off x="1242155" y="2202561"/>
          <a:ext cx="5544693" cy="644652"/>
        </a:xfrm>
        <a:prstGeom prst="roundRect">
          <a:avLst>
            <a:gd name="adj" fmla="val 10000"/>
          </a:avLst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- Consumo energético</a:t>
          </a:r>
          <a:endParaRPr lang="en-US" sz="2200" kern="1200"/>
        </a:p>
      </dsp:txBody>
      <dsp:txXfrm>
        <a:off x="1261036" y="2221442"/>
        <a:ext cx="4673855" cy="606890"/>
      </dsp:txXfrm>
    </dsp:sp>
    <dsp:sp modelId="{7E968773-2CE6-43E0-AA84-59986A58B692}">
      <dsp:nvSpPr>
        <dsp:cNvPr id="0" name=""/>
        <dsp:cNvSpPr/>
      </dsp:nvSpPr>
      <dsp:spPr>
        <a:xfrm>
          <a:off x="1656207" y="2936748"/>
          <a:ext cx="5544693" cy="644652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- Eficiência de uso</a:t>
          </a:r>
          <a:endParaRPr lang="en-US" sz="2200" kern="1200"/>
        </a:p>
      </dsp:txBody>
      <dsp:txXfrm>
        <a:off x="1675088" y="2955629"/>
        <a:ext cx="4673855" cy="606889"/>
      </dsp:txXfrm>
    </dsp:sp>
    <dsp:sp modelId="{F56AFE31-9442-424E-8CB4-3159DA45EA0B}">
      <dsp:nvSpPr>
        <dsp:cNvPr id="0" name=""/>
        <dsp:cNvSpPr/>
      </dsp:nvSpPr>
      <dsp:spPr>
        <a:xfrm>
          <a:off x="5125669" y="470954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19949" y="470954"/>
        <a:ext cx="230463" cy="315315"/>
      </dsp:txXfrm>
    </dsp:sp>
    <dsp:sp modelId="{806C682F-7B7A-4B05-8DE5-F6E9107F3E33}">
      <dsp:nvSpPr>
        <dsp:cNvPr id="0" name=""/>
        <dsp:cNvSpPr/>
      </dsp:nvSpPr>
      <dsp:spPr>
        <a:xfrm>
          <a:off x="5539720" y="1205141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34000" y="1205141"/>
        <a:ext cx="230463" cy="315315"/>
      </dsp:txXfrm>
    </dsp:sp>
    <dsp:sp modelId="{A45621CE-B207-4632-8BB6-950E69BA6FD6}">
      <dsp:nvSpPr>
        <dsp:cNvPr id="0" name=""/>
        <dsp:cNvSpPr/>
      </dsp:nvSpPr>
      <dsp:spPr>
        <a:xfrm>
          <a:off x="5953772" y="192858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48052" y="1928583"/>
        <a:ext cx="230463" cy="315315"/>
      </dsp:txXfrm>
    </dsp:sp>
    <dsp:sp modelId="{3B9C0013-DCA6-4AA3-957B-4ED40D1AE646}">
      <dsp:nvSpPr>
        <dsp:cNvPr id="0" name=""/>
        <dsp:cNvSpPr/>
      </dsp:nvSpPr>
      <dsp:spPr>
        <a:xfrm>
          <a:off x="6367824" y="2669933"/>
          <a:ext cx="419023" cy="419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62104" y="2669933"/>
        <a:ext cx="230463" cy="315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E2C40-36DD-4225-BD49-BFC6887BF4ED}">
      <dsp:nvSpPr>
        <dsp:cNvPr id="0" name=""/>
        <dsp:cNvSpPr/>
      </dsp:nvSpPr>
      <dsp:spPr>
        <a:xfrm>
          <a:off x="607871" y="801282"/>
          <a:ext cx="961900" cy="961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683D-62A9-4956-A75B-AFECF86FE10D}">
      <dsp:nvSpPr>
        <dsp:cNvPr id="0" name=""/>
        <dsp:cNvSpPr/>
      </dsp:nvSpPr>
      <dsp:spPr>
        <a:xfrm>
          <a:off x="20043" y="2060117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• Simulação de elevadores em edifícios</a:t>
          </a:r>
          <a:endParaRPr lang="en-US" sz="1800" kern="1200"/>
        </a:p>
      </dsp:txBody>
      <dsp:txXfrm>
        <a:off x="20043" y="2060117"/>
        <a:ext cx="2137556" cy="720000"/>
      </dsp:txXfrm>
    </dsp:sp>
    <dsp:sp modelId="{FD24AD04-76CF-4542-9B05-8BED821BAD60}">
      <dsp:nvSpPr>
        <dsp:cNvPr id="0" name=""/>
        <dsp:cNvSpPr/>
      </dsp:nvSpPr>
      <dsp:spPr>
        <a:xfrm>
          <a:off x="3119499" y="801282"/>
          <a:ext cx="961900" cy="961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0B85-34C5-4BE3-8923-86521F4711A7}">
      <dsp:nvSpPr>
        <dsp:cNvPr id="0" name=""/>
        <dsp:cNvSpPr/>
      </dsp:nvSpPr>
      <dsp:spPr>
        <a:xfrm>
          <a:off x="2531671" y="2060117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• Cenários variados e heurísticas</a:t>
          </a:r>
          <a:endParaRPr lang="en-US" sz="1800" kern="1200"/>
        </a:p>
      </dsp:txBody>
      <dsp:txXfrm>
        <a:off x="2531671" y="2060117"/>
        <a:ext cx="2137556" cy="720000"/>
      </dsp:txXfrm>
    </dsp:sp>
    <dsp:sp modelId="{0EA947F4-BB5E-4B0D-9695-4D40B449BAAD}">
      <dsp:nvSpPr>
        <dsp:cNvPr id="0" name=""/>
        <dsp:cNvSpPr/>
      </dsp:nvSpPr>
      <dsp:spPr>
        <a:xfrm>
          <a:off x="5631128" y="801282"/>
          <a:ext cx="961900" cy="961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66103-F03B-484E-B56C-32A39E581091}">
      <dsp:nvSpPr>
        <dsp:cNvPr id="0" name=""/>
        <dsp:cNvSpPr/>
      </dsp:nvSpPr>
      <dsp:spPr>
        <a:xfrm>
          <a:off x="5043300" y="2060117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• Análise comparativa de desempenho</a:t>
          </a:r>
          <a:endParaRPr lang="en-US" sz="1800" kern="1200"/>
        </a:p>
      </dsp:txBody>
      <dsp:txXfrm>
        <a:off x="5043300" y="2060117"/>
        <a:ext cx="213755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708EF-F0C8-4DA3-8229-B00F81C5FAA8}">
      <dsp:nvSpPr>
        <dsp:cNvPr id="0" name=""/>
        <dsp:cNvSpPr/>
      </dsp:nvSpPr>
      <dsp:spPr>
        <a:xfrm>
          <a:off x="0" y="896692"/>
          <a:ext cx="4879728" cy="1163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baseline="0"/>
            <a:t>• Lista</a:t>
          </a:r>
          <a:endParaRPr lang="en-US" sz="5100" kern="1200"/>
        </a:p>
      </dsp:txBody>
      <dsp:txXfrm>
        <a:off x="56801" y="953493"/>
        <a:ext cx="4766126" cy="1049963"/>
      </dsp:txXfrm>
    </dsp:sp>
    <dsp:sp modelId="{17BAC704-B753-4833-8E0E-1D63EB5F92D4}">
      <dsp:nvSpPr>
        <dsp:cNvPr id="0" name=""/>
        <dsp:cNvSpPr/>
      </dsp:nvSpPr>
      <dsp:spPr>
        <a:xfrm>
          <a:off x="0" y="2207137"/>
          <a:ext cx="4879728" cy="1163565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baseline="0"/>
            <a:t>• Fila</a:t>
          </a:r>
          <a:endParaRPr lang="en-US" sz="5100" kern="1200"/>
        </a:p>
      </dsp:txBody>
      <dsp:txXfrm>
        <a:off x="56801" y="2263938"/>
        <a:ext cx="4766126" cy="1049963"/>
      </dsp:txXfrm>
    </dsp:sp>
    <dsp:sp modelId="{73313303-56A2-4015-AAE3-D1C54FD35286}">
      <dsp:nvSpPr>
        <dsp:cNvPr id="0" name=""/>
        <dsp:cNvSpPr/>
      </dsp:nvSpPr>
      <dsp:spPr>
        <a:xfrm>
          <a:off x="0" y="3517582"/>
          <a:ext cx="4879728" cy="1163565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baseline="0"/>
            <a:t>• FilaPrioridade</a:t>
          </a:r>
          <a:endParaRPr lang="en-US" sz="5100" kern="1200"/>
        </a:p>
      </dsp:txBody>
      <dsp:txXfrm>
        <a:off x="56801" y="3574383"/>
        <a:ext cx="4766126" cy="10499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7E54F-1F7D-417F-8687-2E820E809F32}">
      <dsp:nvSpPr>
        <dsp:cNvPr id="0" name=""/>
        <dsp:cNvSpPr/>
      </dsp:nvSpPr>
      <dsp:spPr>
        <a:xfrm>
          <a:off x="879" y="648264"/>
          <a:ext cx="3085346" cy="195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42089-2468-45E2-8935-686844CC0263}">
      <dsp:nvSpPr>
        <dsp:cNvPr id="0" name=""/>
        <dsp:cNvSpPr/>
      </dsp:nvSpPr>
      <dsp:spPr>
        <a:xfrm>
          <a:off x="343695" y="973940"/>
          <a:ext cx="3085346" cy="1959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• Priorização de idosos e cadeirantes</a:t>
          </a:r>
          <a:endParaRPr lang="en-US" sz="3700" kern="1200"/>
        </a:p>
      </dsp:txBody>
      <dsp:txXfrm>
        <a:off x="401078" y="1031323"/>
        <a:ext cx="2970580" cy="1844429"/>
      </dsp:txXfrm>
    </dsp:sp>
    <dsp:sp modelId="{8F571943-B93E-4F14-AA51-AD947230471B}">
      <dsp:nvSpPr>
        <dsp:cNvPr id="0" name=""/>
        <dsp:cNvSpPr/>
      </dsp:nvSpPr>
      <dsp:spPr>
        <a:xfrm>
          <a:off x="3771858" y="648264"/>
          <a:ext cx="3085346" cy="1959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5425E-50E3-43BD-B94C-CE304C8DA9E3}">
      <dsp:nvSpPr>
        <dsp:cNvPr id="0" name=""/>
        <dsp:cNvSpPr/>
      </dsp:nvSpPr>
      <dsp:spPr>
        <a:xfrm>
          <a:off x="4114674" y="973940"/>
          <a:ext cx="3085346" cy="1959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• Eficiência e otimização</a:t>
          </a:r>
          <a:endParaRPr lang="en-US" sz="3700" kern="1200"/>
        </a:p>
      </dsp:txBody>
      <dsp:txXfrm>
        <a:off x="4172057" y="1031323"/>
        <a:ext cx="2970580" cy="18444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2F8AD-A77B-4191-8A55-26EE323E6131}">
      <dsp:nvSpPr>
        <dsp:cNvPr id="0" name=""/>
        <dsp:cNvSpPr/>
      </dsp:nvSpPr>
      <dsp:spPr>
        <a:xfrm>
          <a:off x="436950" y="575700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F5E7F-0910-46D1-81F2-77B8B5CE692F}">
      <dsp:nvSpPr>
        <dsp:cNvPr id="0" name=""/>
        <dsp:cNvSpPr/>
      </dsp:nvSpPr>
      <dsp:spPr>
        <a:xfrm>
          <a:off x="714825" y="853575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03A95-2D65-4B8F-8684-EEBFFBD971A9}">
      <dsp:nvSpPr>
        <dsp:cNvPr id="0" name=""/>
        <dsp:cNvSpPr/>
      </dsp:nvSpPr>
      <dsp:spPr>
        <a:xfrm>
          <a:off x="20137" y="228570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baseline="0"/>
            <a:t>• </a:t>
          </a:r>
          <a:r>
            <a:rPr lang="en-US" sz="1800" kern="1200" baseline="0"/>
            <a:t>Sem Heurística (FIFO)</a:t>
          </a:r>
          <a:endParaRPr lang="en-US" sz="1800" kern="1200"/>
        </a:p>
      </dsp:txBody>
      <dsp:txXfrm>
        <a:off x="20137" y="2285700"/>
        <a:ext cx="2137500" cy="720000"/>
      </dsp:txXfrm>
    </dsp:sp>
    <dsp:sp modelId="{8B108EF6-9D50-49F2-B60A-3C1123E166A5}">
      <dsp:nvSpPr>
        <dsp:cNvPr id="0" name=""/>
        <dsp:cNvSpPr/>
      </dsp:nvSpPr>
      <dsp:spPr>
        <a:xfrm>
          <a:off x="2948512" y="575700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6EF51-F22F-4719-B6BD-7C15FC0E42CB}">
      <dsp:nvSpPr>
        <dsp:cNvPr id="0" name=""/>
        <dsp:cNvSpPr/>
      </dsp:nvSpPr>
      <dsp:spPr>
        <a:xfrm>
          <a:off x="3226387" y="853575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D93C3-0D69-47DD-9408-F90B7592D86C}">
      <dsp:nvSpPr>
        <dsp:cNvPr id="0" name=""/>
        <dsp:cNvSpPr/>
      </dsp:nvSpPr>
      <dsp:spPr>
        <a:xfrm>
          <a:off x="2531700" y="228570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baseline="0"/>
            <a:t>• </a:t>
          </a:r>
          <a:r>
            <a:rPr lang="pt-BR" sz="1800" kern="1200" baseline="0"/>
            <a:t>Otimização de tempo de espera</a:t>
          </a:r>
          <a:endParaRPr lang="en-US" sz="1800" kern="1200"/>
        </a:p>
      </dsp:txBody>
      <dsp:txXfrm>
        <a:off x="2531700" y="2285700"/>
        <a:ext cx="2137500" cy="720000"/>
      </dsp:txXfrm>
    </dsp:sp>
    <dsp:sp modelId="{770FAF2B-96C6-4EED-9854-1C8AA3DE6E9B}">
      <dsp:nvSpPr>
        <dsp:cNvPr id="0" name=""/>
        <dsp:cNvSpPr/>
      </dsp:nvSpPr>
      <dsp:spPr>
        <a:xfrm>
          <a:off x="5460074" y="575700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A2524-9D97-4771-B888-9DA9858C07F5}">
      <dsp:nvSpPr>
        <dsp:cNvPr id="0" name=""/>
        <dsp:cNvSpPr/>
      </dsp:nvSpPr>
      <dsp:spPr>
        <a:xfrm>
          <a:off x="5737949" y="853575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AF874-2BFA-4C39-A9F9-7C6E48FE4686}">
      <dsp:nvSpPr>
        <dsp:cNvPr id="0" name=""/>
        <dsp:cNvSpPr/>
      </dsp:nvSpPr>
      <dsp:spPr>
        <a:xfrm>
          <a:off x="5043262" y="228570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baseline="0"/>
            <a:t>• </a:t>
          </a:r>
          <a:r>
            <a:rPr lang="pt-BR" sz="1800" kern="1200" baseline="0"/>
            <a:t>Otimização do consumo de energia</a:t>
          </a:r>
          <a:endParaRPr lang="en-US" sz="1800" kern="1200"/>
        </a:p>
      </dsp:txBody>
      <dsp:txXfrm>
        <a:off x="5043262" y="2285700"/>
        <a:ext cx="213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3F30-37ED-4A11-AA4E-02BDC9653EF2}">
      <dsp:nvSpPr>
        <dsp:cNvPr id="0" name=""/>
        <dsp:cNvSpPr/>
      </dsp:nvSpPr>
      <dsp:spPr>
        <a:xfrm>
          <a:off x="607871" y="801282"/>
          <a:ext cx="961900" cy="961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6D92E-83D5-41CC-9430-A13E26DE4036}">
      <dsp:nvSpPr>
        <dsp:cNvPr id="0" name=""/>
        <dsp:cNvSpPr/>
      </dsp:nvSpPr>
      <dsp:spPr>
        <a:xfrm>
          <a:off x="20043" y="2060117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• Prioriza quem espera mais</a:t>
          </a:r>
          <a:endParaRPr lang="en-US" sz="1900" kern="1200"/>
        </a:p>
      </dsp:txBody>
      <dsp:txXfrm>
        <a:off x="20043" y="2060117"/>
        <a:ext cx="2137556" cy="720000"/>
      </dsp:txXfrm>
    </dsp:sp>
    <dsp:sp modelId="{A18146D8-568E-4130-A449-ECB159A4EB3A}">
      <dsp:nvSpPr>
        <dsp:cNvPr id="0" name=""/>
        <dsp:cNvSpPr/>
      </dsp:nvSpPr>
      <dsp:spPr>
        <a:xfrm>
          <a:off x="3119499" y="801282"/>
          <a:ext cx="961900" cy="961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2D7E-FE66-4D69-84AE-035F1F9ED1A2}">
      <dsp:nvSpPr>
        <dsp:cNvPr id="0" name=""/>
        <dsp:cNvSpPr/>
      </dsp:nvSpPr>
      <dsp:spPr>
        <a:xfrm>
          <a:off x="2531671" y="2060117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• Melhor para usuários</a:t>
          </a:r>
          <a:endParaRPr lang="en-US" sz="1900" kern="1200"/>
        </a:p>
      </dsp:txBody>
      <dsp:txXfrm>
        <a:off x="2531671" y="2060117"/>
        <a:ext cx="2137556" cy="720000"/>
      </dsp:txXfrm>
    </dsp:sp>
    <dsp:sp modelId="{0FD5BDC2-4762-42F6-9CBF-CDFB6A02CB0A}">
      <dsp:nvSpPr>
        <dsp:cNvPr id="0" name=""/>
        <dsp:cNvSpPr/>
      </dsp:nvSpPr>
      <dsp:spPr>
        <a:xfrm>
          <a:off x="5631128" y="801282"/>
          <a:ext cx="961900" cy="961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3C777-336A-415B-ABED-E07126BDE8B6}">
      <dsp:nvSpPr>
        <dsp:cNvPr id="0" name=""/>
        <dsp:cNvSpPr/>
      </dsp:nvSpPr>
      <dsp:spPr>
        <a:xfrm>
          <a:off x="5043300" y="2060117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• Aumenta consumo de energia</a:t>
          </a:r>
          <a:endParaRPr lang="en-US" sz="1900" kern="1200"/>
        </a:p>
      </dsp:txBody>
      <dsp:txXfrm>
        <a:off x="5043300" y="2060117"/>
        <a:ext cx="2137556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9D2F4-1BC7-4DD9-A9E2-7DD7BCA9E2BB}">
      <dsp:nvSpPr>
        <dsp:cNvPr id="0" name=""/>
        <dsp:cNvSpPr/>
      </dsp:nvSpPr>
      <dsp:spPr>
        <a:xfrm>
          <a:off x="709717" y="1198"/>
          <a:ext cx="2753078" cy="1651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• Minimiza deslocamentos</a:t>
          </a:r>
          <a:endParaRPr lang="en-US" sz="3000" kern="1200"/>
        </a:p>
      </dsp:txBody>
      <dsp:txXfrm>
        <a:off x="709717" y="1198"/>
        <a:ext cx="2753078" cy="1651847"/>
      </dsp:txXfrm>
    </dsp:sp>
    <dsp:sp modelId="{371734AF-040B-4C35-807D-D8759B12CBB7}">
      <dsp:nvSpPr>
        <dsp:cNvPr id="0" name=""/>
        <dsp:cNvSpPr/>
      </dsp:nvSpPr>
      <dsp:spPr>
        <a:xfrm>
          <a:off x="3738103" y="1198"/>
          <a:ext cx="2753078" cy="16518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• Favorece elevadores em movimento</a:t>
          </a:r>
          <a:endParaRPr lang="en-US" sz="3000" kern="1200"/>
        </a:p>
      </dsp:txBody>
      <dsp:txXfrm>
        <a:off x="3738103" y="1198"/>
        <a:ext cx="2753078" cy="1651847"/>
      </dsp:txXfrm>
    </dsp:sp>
    <dsp:sp modelId="{1FEA0E8A-DCD4-433B-ABF5-810E747C4BA4}">
      <dsp:nvSpPr>
        <dsp:cNvPr id="0" name=""/>
        <dsp:cNvSpPr/>
      </dsp:nvSpPr>
      <dsp:spPr>
        <a:xfrm>
          <a:off x="2223910" y="1928353"/>
          <a:ext cx="2753078" cy="16518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• Reduz consumo total</a:t>
          </a:r>
          <a:endParaRPr lang="en-US" sz="3000" kern="1200"/>
        </a:p>
      </dsp:txBody>
      <dsp:txXfrm>
        <a:off x="2223910" y="1928353"/>
        <a:ext cx="2753078" cy="16518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D9F0F-51FB-4E33-889E-ED8581BB095D}">
      <dsp:nvSpPr>
        <dsp:cNvPr id="0" name=""/>
        <dsp:cNvSpPr/>
      </dsp:nvSpPr>
      <dsp:spPr>
        <a:xfrm>
          <a:off x="436950" y="575700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A914D-7D19-4838-B2E8-824810168CBF}">
      <dsp:nvSpPr>
        <dsp:cNvPr id="0" name=""/>
        <dsp:cNvSpPr/>
      </dsp:nvSpPr>
      <dsp:spPr>
        <a:xfrm>
          <a:off x="714825" y="853575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C26C3-3AD9-4A14-A0A3-F2D7CF24589A}">
      <dsp:nvSpPr>
        <dsp:cNvPr id="0" name=""/>
        <dsp:cNvSpPr/>
      </dsp:nvSpPr>
      <dsp:spPr>
        <a:xfrm>
          <a:off x="20137" y="228570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baseline="0"/>
            <a:t>• Desenvolvida com Swing</a:t>
          </a:r>
          <a:endParaRPr lang="en-US" sz="1800" kern="1200"/>
        </a:p>
      </dsp:txBody>
      <dsp:txXfrm>
        <a:off x="20137" y="2285700"/>
        <a:ext cx="2137500" cy="720000"/>
      </dsp:txXfrm>
    </dsp:sp>
    <dsp:sp modelId="{C5D02F29-496F-42D3-A0BF-CBDA455D30F4}">
      <dsp:nvSpPr>
        <dsp:cNvPr id="0" name=""/>
        <dsp:cNvSpPr/>
      </dsp:nvSpPr>
      <dsp:spPr>
        <a:xfrm>
          <a:off x="2948512" y="575700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A2D78-15DF-434B-86CA-50F7FAC81D2A}">
      <dsp:nvSpPr>
        <dsp:cNvPr id="0" name=""/>
        <dsp:cNvSpPr/>
      </dsp:nvSpPr>
      <dsp:spPr>
        <a:xfrm>
          <a:off x="3226387" y="853575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5C7BA-0D43-49AF-8BB6-1622C03B88DA}">
      <dsp:nvSpPr>
        <dsp:cNvPr id="0" name=""/>
        <dsp:cNvSpPr/>
      </dsp:nvSpPr>
      <dsp:spPr>
        <a:xfrm>
          <a:off x="2531700" y="228570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baseline="0"/>
            <a:t>• Configuração, visualização e controle</a:t>
          </a:r>
          <a:endParaRPr lang="en-US" sz="1800" kern="1200"/>
        </a:p>
      </dsp:txBody>
      <dsp:txXfrm>
        <a:off x="2531700" y="2285700"/>
        <a:ext cx="2137500" cy="720000"/>
      </dsp:txXfrm>
    </dsp:sp>
    <dsp:sp modelId="{2FADBDC9-753D-46AC-9E42-CF86D8A04CFE}">
      <dsp:nvSpPr>
        <dsp:cNvPr id="0" name=""/>
        <dsp:cNvSpPr/>
      </dsp:nvSpPr>
      <dsp:spPr>
        <a:xfrm>
          <a:off x="5460074" y="575700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20327-EE77-4750-B182-995A468EA2D5}">
      <dsp:nvSpPr>
        <dsp:cNvPr id="0" name=""/>
        <dsp:cNvSpPr/>
      </dsp:nvSpPr>
      <dsp:spPr>
        <a:xfrm>
          <a:off x="5737949" y="853575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6EEA6-CBA0-4BFC-95A6-DF89380951E9}">
      <dsp:nvSpPr>
        <dsp:cNvPr id="0" name=""/>
        <dsp:cNvSpPr/>
      </dsp:nvSpPr>
      <dsp:spPr>
        <a:xfrm>
          <a:off x="5043262" y="2285700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baseline="0"/>
            <a:t>• Geração de relatórios</a:t>
          </a:r>
          <a:endParaRPr lang="en-US" sz="1800" kern="1200"/>
        </a:p>
      </dsp:txBody>
      <dsp:txXfrm>
        <a:off x="5043262" y="2285700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80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5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445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0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70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8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85800"/>
            <a:ext cx="8178799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pt-BR"/>
              <a:t>Simulador de Elevadores Inteligentes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6CBA33-E01F-D0F7-6B7E-75D0C3EE6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724747"/>
              </p:ext>
            </p:extLst>
          </p:nvPr>
        </p:nvGraphicFramePr>
        <p:xfrm>
          <a:off x="842229" y="2286000"/>
          <a:ext cx="7459542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sz="3100"/>
              <a:t>Indicadores de Desempenho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774BBD-4E0B-DA5B-9AAD-E5F009642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993462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sz="3100"/>
              <a:t>Comparação Entre Heurísticas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C5BDBF-14C1-06AA-9F1F-9C7B34AB4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09936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Arquitetura modular e educativa</a:t>
            </a:r>
          </a:p>
          <a:p>
            <a:r>
              <a:t>• Impacto claro das heurísticas</a:t>
            </a:r>
          </a:p>
          <a:p>
            <a:r>
              <a:t>• Base para melhorias futuras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Objetivo do Projeto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C8D9B-8A38-BD4C-2C21-96BD03898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87035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Visão Geral do Sistema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9A8BB-E422-C4FF-AD8B-D5FDCA480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44248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pt-BR" sz="2800"/>
              <a:t>Estruturas de Dados Personalizadas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D7C65E3-81D3-4F78-36EA-7D40C807D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265835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Fila de Prioridade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746E64-ACAB-B943-628A-B56B4E4BA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0796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Heurísticas de Controle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E327C5-0603-F5DA-B84A-7ECB0518E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71873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Otimização de Tempo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9EA761-45B4-A186-BDE2-A094795FC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462211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dirty="0" err="1"/>
              <a:t>Otimização</a:t>
            </a:r>
            <a:r>
              <a:rPr dirty="0"/>
              <a:t> </a:t>
            </a:r>
            <a:r>
              <a:rPr lang="pt-BR" dirty="0"/>
              <a:t>de Energia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72BCE5-9CE1-82D6-8CD4-0D200D771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4823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Interface Gráfica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80ECC-0FC0-1171-C062-B8760840B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983981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17</TotalTime>
  <Words>201</Words>
  <Application>Microsoft Office PowerPoint</Application>
  <PresentationFormat>Apresentação na tela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Franklin Gothic Book</vt:lpstr>
      <vt:lpstr>Cortar</vt:lpstr>
      <vt:lpstr>Simulador de Elevadores Inteligentes</vt:lpstr>
      <vt:lpstr>Objetivo do Projeto</vt:lpstr>
      <vt:lpstr>Visão Geral do Sistema</vt:lpstr>
      <vt:lpstr>Estruturas de Dados Personalizadas</vt:lpstr>
      <vt:lpstr>Fila de Prioridade</vt:lpstr>
      <vt:lpstr>Heurísticas de Controle</vt:lpstr>
      <vt:lpstr>Otimização de Tempo</vt:lpstr>
      <vt:lpstr>Otimização de Energia</vt:lpstr>
      <vt:lpstr>Interface Gráfica</vt:lpstr>
      <vt:lpstr>Indicadores de Desempenho</vt:lpstr>
      <vt:lpstr>Comparação Entre Heurísticas</vt:lpstr>
      <vt:lpstr>Conclusões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Álvaro de Souza</dc:creator>
  <cp:keywords/>
  <dc:description>generated using python-pptx</dc:description>
  <cp:lastModifiedBy>Álvaro de Souza</cp:lastModifiedBy>
  <cp:revision>2</cp:revision>
  <dcterms:created xsi:type="dcterms:W3CDTF">2013-01-27T09:14:16Z</dcterms:created>
  <dcterms:modified xsi:type="dcterms:W3CDTF">2025-05-22T22:42:46Z</dcterms:modified>
  <cp:category/>
</cp:coreProperties>
</file>