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http://customooxmlschemas.google.com/">
      <go:slidesCustomData xmlns:go="http://customooxmlschemas.google.com/" r:id="rId20" roundtripDataSignature="AMtx7mjB27ufIfDI/7l0TeBUOIq+Ng4Cz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customschemas.google.com/relationships/presentationmetadata" Target="meta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s-E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4" name="Google Shape;104;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5" name="Google Shape;175;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eddd861b2b_0_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eddd861b2b_0_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3" name="Google Shape;183;geddd861b2b_0_9: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E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eddd861b2b_0_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eddd861b2b_0_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0" name="Google Shape;190;geddd861b2b_0_16: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eddd861b2b_0_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eddd861b2b_0_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7" name="Google Shape;197;geddd861b2b_0_23: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eddd861b2b_0_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eddd861b2b_0_3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4" name="Google Shape;204;geddd861b2b_0_3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0" name="Google Shape;110;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111" name="Google Shape;111;p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7" name="Google Shape;117;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7" name="Google Shape;127;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4" name="Google Shape;134;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1" name="Google Shape;141;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7" name="Google Shape;147;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4" name="Google Shape;154;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6" name="Google Shape;166;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showMasterSp="0" type="title">
  <p:cSld name="TITLE">
    <p:spTree>
      <p:nvGrpSpPr>
        <p:cNvPr id="19" name="Shape 19"/>
        <p:cNvGrpSpPr/>
        <p:nvPr/>
      </p:nvGrpSpPr>
      <p:grpSpPr>
        <a:xfrm>
          <a:off x="0" y="0"/>
          <a:ext cx="0" cy="0"/>
          <a:chOff x="0" y="0"/>
          <a:chExt cx="0" cy="0"/>
        </a:xfrm>
      </p:grpSpPr>
      <p:sp>
        <p:nvSpPr>
          <p:cNvPr id="20" name="Google Shape;20;p15"/>
          <p:cNvSpPr/>
          <p:nvPr/>
        </p:nvSpPr>
        <p:spPr>
          <a:xfrm>
            <a:off x="-2" y="4664147"/>
            <a:ext cx="9151089" cy="0"/>
          </a:xfrm>
          <a:prstGeom prst="rtTriangle">
            <a:avLst/>
          </a:prstGeom>
          <a:gradFill>
            <a:gsLst>
              <a:gs pos="0">
                <a:srgbClr val="007795"/>
              </a:gs>
              <a:gs pos="55000">
                <a:srgbClr val="47BBE0"/>
              </a:gs>
              <a:gs pos="100000">
                <a:srgbClr val="007795"/>
              </a:gs>
            </a:gsLst>
            <a:lin ang="3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ucida Sans"/>
              <a:ea typeface="Lucida Sans"/>
              <a:cs typeface="Lucida Sans"/>
              <a:sym typeface="Lucida Sans"/>
            </a:endParaRPr>
          </a:p>
        </p:txBody>
      </p:sp>
      <p:sp>
        <p:nvSpPr>
          <p:cNvPr id="21" name="Google Shape;21;p15"/>
          <p:cNvSpPr txBox="1"/>
          <p:nvPr>
            <p:ph type="ctrTitle"/>
          </p:nvPr>
        </p:nvSpPr>
        <p:spPr>
          <a:xfrm>
            <a:off x="685800" y="1752601"/>
            <a:ext cx="7772400" cy="1829761"/>
          </a:xfrm>
          <a:prstGeom prst="rect">
            <a:avLst/>
          </a:prstGeom>
          <a:noFill/>
          <a:ln>
            <a:noFill/>
          </a:ln>
        </p:spPr>
        <p:txBody>
          <a:bodyPr anchorCtr="0" anchor="b" bIns="45700" lIns="91425" spcFirstLastPara="1" rIns="91425" wrap="square" tIns="45700">
            <a:normAutofit/>
          </a:bodyPr>
          <a:lstStyle>
            <a:lvl1pPr lvl="0" algn="r">
              <a:spcBef>
                <a:spcPts val="0"/>
              </a:spcBef>
              <a:spcAft>
                <a:spcPts val="0"/>
              </a:spcAft>
              <a:buClr>
                <a:schemeClr val="dk2"/>
              </a:buClr>
              <a:buSzPts val="4800"/>
              <a:buFont typeface="Lucida Sans"/>
              <a:buNone/>
              <a:defRPr b="1" sz="4800">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 name="Google Shape;22;p15"/>
          <p:cNvSpPr txBox="1"/>
          <p:nvPr>
            <p:ph idx="1" type="subTitle"/>
          </p:nvPr>
        </p:nvSpPr>
        <p:spPr>
          <a:xfrm>
            <a:off x="685800" y="3611607"/>
            <a:ext cx="7772400" cy="1199704"/>
          </a:xfrm>
          <a:prstGeom prst="rect">
            <a:avLst/>
          </a:prstGeom>
          <a:noFill/>
          <a:ln>
            <a:noFill/>
          </a:ln>
        </p:spPr>
        <p:txBody>
          <a:bodyPr anchorCtr="0" anchor="t" bIns="45700" lIns="45700" spcFirstLastPara="1" rIns="45700" wrap="square" tIns="45700">
            <a:normAutofit/>
          </a:bodyPr>
          <a:lstStyle>
            <a:lvl1pPr lvl="0" marR="64008" algn="r">
              <a:spcBef>
                <a:spcPts val="400"/>
              </a:spcBef>
              <a:spcAft>
                <a:spcPts val="0"/>
              </a:spcAft>
              <a:buSzPts val="1836"/>
              <a:buNone/>
              <a:defRPr>
                <a:solidFill>
                  <a:schemeClr val="dk2"/>
                </a:solidFill>
              </a:defRPr>
            </a:lvl1pPr>
            <a:lvl2pPr lvl="1" algn="ctr">
              <a:spcBef>
                <a:spcPts val="324"/>
              </a:spcBef>
              <a:spcAft>
                <a:spcPts val="0"/>
              </a:spcAft>
              <a:buSzPts val="1800"/>
              <a:buNone/>
              <a:defRPr/>
            </a:lvl2pPr>
            <a:lvl3pPr lvl="2" algn="ctr">
              <a:spcBef>
                <a:spcPts val="350"/>
              </a:spcBef>
              <a:spcAft>
                <a:spcPts val="0"/>
              </a:spcAft>
              <a:buSzPts val="1800"/>
              <a:buNone/>
              <a:defRPr/>
            </a:lvl3pPr>
            <a:lvl4pPr lvl="3" algn="ctr">
              <a:spcBef>
                <a:spcPts val="350"/>
              </a:spcBef>
              <a:spcAft>
                <a:spcPts val="0"/>
              </a:spcAft>
              <a:buSzPts val="1800"/>
              <a:buNone/>
              <a:defRPr/>
            </a:lvl4pPr>
            <a:lvl5pPr lvl="4" algn="ctr">
              <a:spcBef>
                <a:spcPts val="350"/>
              </a:spcBef>
              <a:spcAft>
                <a:spcPts val="0"/>
              </a:spcAft>
              <a:buSzPts val="1800"/>
              <a:buNone/>
              <a:defRPr/>
            </a:lvl5pPr>
            <a:lvl6pPr lvl="5" algn="ctr">
              <a:spcBef>
                <a:spcPts val="350"/>
              </a:spcBef>
              <a:spcAft>
                <a:spcPts val="0"/>
              </a:spcAft>
              <a:buSzPts val="1800"/>
              <a:buNone/>
              <a:defRPr/>
            </a:lvl6pPr>
            <a:lvl7pPr lvl="6" algn="ctr">
              <a:spcBef>
                <a:spcPts val="350"/>
              </a:spcBef>
              <a:spcAft>
                <a:spcPts val="0"/>
              </a:spcAft>
              <a:buSzPts val="1800"/>
              <a:buNone/>
              <a:defRPr/>
            </a:lvl7pPr>
            <a:lvl8pPr lvl="7" algn="ctr">
              <a:spcBef>
                <a:spcPts val="350"/>
              </a:spcBef>
              <a:spcAft>
                <a:spcPts val="0"/>
              </a:spcAft>
              <a:buSzPts val="1800"/>
              <a:buNone/>
              <a:defRPr/>
            </a:lvl8pPr>
            <a:lvl9pPr lvl="8" algn="ctr">
              <a:spcBef>
                <a:spcPts val="350"/>
              </a:spcBef>
              <a:spcAft>
                <a:spcPts val="0"/>
              </a:spcAft>
              <a:buSzPts val="1800"/>
              <a:buNone/>
              <a:defRPr/>
            </a:lvl9pPr>
          </a:lstStyle>
          <a:p/>
        </p:txBody>
      </p:sp>
      <p:grpSp>
        <p:nvGrpSpPr>
          <p:cNvPr id="23" name="Google Shape;23;p15"/>
          <p:cNvGrpSpPr/>
          <p:nvPr/>
        </p:nvGrpSpPr>
        <p:grpSpPr>
          <a:xfrm>
            <a:off x="-3765" y="4953000"/>
            <a:ext cx="9147765" cy="1912088"/>
            <a:chOff x="-3765" y="4832896"/>
            <a:chExt cx="9147765" cy="2032192"/>
          </a:xfrm>
        </p:grpSpPr>
        <p:sp>
          <p:nvSpPr>
            <p:cNvPr id="24" name="Google Shape;24;p15"/>
            <p:cNvSpPr/>
            <p:nvPr/>
          </p:nvSpPr>
          <p:spPr>
            <a:xfrm>
              <a:off x="1687513" y="4832896"/>
              <a:ext cx="7456487" cy="518816"/>
            </a:xfrm>
            <a:custGeom>
              <a:rect b="b" l="l" r="r" t="t"/>
              <a:pathLst>
                <a:path extrusionOk="0" h="367" w="4697">
                  <a:moveTo>
                    <a:pt x="4697" y="0"/>
                  </a:moveTo>
                  <a:lnTo>
                    <a:pt x="4697" y="367"/>
                  </a:lnTo>
                  <a:lnTo>
                    <a:pt x="0" y="218"/>
                  </a:lnTo>
                  <a:lnTo>
                    <a:pt x="4697" y="0"/>
                  </a:lnTo>
                  <a:close/>
                </a:path>
              </a:pathLst>
            </a:custGeom>
            <a:solidFill>
              <a:srgbClr val="9CCADC">
                <a:alpha val="4000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Lucida Sans"/>
                <a:ea typeface="Lucida Sans"/>
                <a:cs typeface="Lucida Sans"/>
                <a:sym typeface="Lucida Sans"/>
              </a:endParaRPr>
            </a:p>
          </p:txBody>
        </p:sp>
        <p:sp>
          <p:nvSpPr>
            <p:cNvPr id="25" name="Google Shape;25;p15"/>
            <p:cNvSpPr/>
            <p:nvPr/>
          </p:nvSpPr>
          <p:spPr>
            <a:xfrm>
              <a:off x="35443" y="5135526"/>
              <a:ext cx="9108557" cy="838200"/>
            </a:xfrm>
            <a:custGeom>
              <a:rect b="b" l="l" r="r" t="t"/>
              <a:pathLst>
                <a:path extrusionOk="0" h="528" w="5760">
                  <a:moveTo>
                    <a:pt x="0" y="0"/>
                  </a:moveTo>
                  <a:lnTo>
                    <a:pt x="5760" y="0"/>
                  </a:lnTo>
                  <a:lnTo>
                    <a:pt x="5760" y="528"/>
                  </a:lnTo>
                  <a:lnTo>
                    <a:pt x="48" y="0"/>
                  </a:lnTo>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Lucida Sans"/>
                <a:ea typeface="Lucida Sans"/>
                <a:cs typeface="Lucida Sans"/>
                <a:sym typeface="Lucida Sans"/>
              </a:endParaRPr>
            </a:p>
          </p:txBody>
        </p:sp>
        <p:sp>
          <p:nvSpPr>
            <p:cNvPr id="26" name="Google Shape;26;p15"/>
            <p:cNvSpPr/>
            <p:nvPr/>
          </p:nvSpPr>
          <p:spPr>
            <a:xfrm>
              <a:off x="0" y="4883888"/>
              <a:ext cx="9144000" cy="1981200"/>
            </a:xfrm>
            <a:custGeom>
              <a:rect b="b" l="l" r="r" t="t"/>
              <a:pathLst>
                <a:path extrusionOk="0" h="1248" w="5760">
                  <a:moveTo>
                    <a:pt x="0" y="0"/>
                  </a:moveTo>
                  <a:lnTo>
                    <a:pt x="0" y="1248"/>
                  </a:lnTo>
                  <a:lnTo>
                    <a:pt x="5760" y="1248"/>
                  </a:lnTo>
                  <a:lnTo>
                    <a:pt x="5760" y="528"/>
                  </a:lnTo>
                  <a:lnTo>
                    <a:pt x="0" y="0"/>
                  </a:lnTo>
                  <a:close/>
                </a:path>
              </a:pathLst>
            </a:custGeom>
            <a:blipFill rotWithShape="1">
              <a:blip r:embed="rId2">
                <a:alphaModFix amt="50000"/>
              </a:blip>
              <a:tile algn="t" flip="none" tx="0" sx="50000" ty="0" sy="50000"/>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ucida Sans"/>
                <a:ea typeface="Lucida Sans"/>
                <a:cs typeface="Lucida Sans"/>
                <a:sym typeface="Lucida Sans"/>
              </a:endParaRPr>
            </a:p>
          </p:txBody>
        </p:sp>
        <p:cxnSp>
          <p:nvCxnSpPr>
            <p:cNvPr id="27" name="Google Shape;27;p15"/>
            <p:cNvCxnSpPr/>
            <p:nvPr/>
          </p:nvCxnSpPr>
          <p:spPr>
            <a:xfrm>
              <a:off x="-3765" y="4880373"/>
              <a:ext cx="9147765" cy="839943"/>
            </a:xfrm>
            <a:prstGeom prst="straightConnector1">
              <a:avLst/>
            </a:prstGeom>
            <a:noFill/>
            <a:ln cap="flat" cmpd="sng" w="12050">
              <a:solidFill>
                <a:srgbClr val="93C5D8"/>
              </a:solidFill>
              <a:prstDash val="solid"/>
              <a:miter lim="800000"/>
              <a:headEnd len="sm" w="sm" type="none"/>
              <a:tailEnd len="sm" w="sm" type="none"/>
            </a:ln>
          </p:spPr>
        </p:cxnSp>
      </p:grpSp>
      <p:sp>
        <p:nvSpPr>
          <p:cNvPr id="28" name="Google Shape;28;p15"/>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15"/>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solidFill>
                  <a:srgbClr val="E7F0F4"/>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15"/>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b="0" sz="1000">
                <a:solidFill>
                  <a:srgbClr val="FFFFFF"/>
                </a:solidFill>
                <a:latin typeface="Lucida Sans"/>
                <a:ea typeface="Lucida Sans"/>
                <a:cs typeface="Lucida Sans"/>
                <a:sym typeface="Lucida Sans"/>
              </a:defRPr>
            </a:lvl1pPr>
            <a:lvl2pPr indent="0" lvl="1" marL="0" algn="r">
              <a:spcBef>
                <a:spcPts val="0"/>
              </a:spcBef>
              <a:buNone/>
              <a:defRPr b="0" sz="1000">
                <a:solidFill>
                  <a:srgbClr val="FFFFFF"/>
                </a:solidFill>
                <a:latin typeface="Lucida Sans"/>
                <a:ea typeface="Lucida Sans"/>
                <a:cs typeface="Lucida Sans"/>
                <a:sym typeface="Lucida Sans"/>
              </a:defRPr>
            </a:lvl2pPr>
            <a:lvl3pPr indent="0" lvl="2" marL="0" algn="r">
              <a:spcBef>
                <a:spcPts val="0"/>
              </a:spcBef>
              <a:buNone/>
              <a:defRPr b="0" sz="1000">
                <a:solidFill>
                  <a:srgbClr val="FFFFFF"/>
                </a:solidFill>
                <a:latin typeface="Lucida Sans"/>
                <a:ea typeface="Lucida Sans"/>
                <a:cs typeface="Lucida Sans"/>
                <a:sym typeface="Lucida Sans"/>
              </a:defRPr>
            </a:lvl3pPr>
            <a:lvl4pPr indent="0" lvl="3" marL="0" algn="r">
              <a:spcBef>
                <a:spcPts val="0"/>
              </a:spcBef>
              <a:buNone/>
              <a:defRPr b="0" sz="1000">
                <a:solidFill>
                  <a:srgbClr val="FFFFFF"/>
                </a:solidFill>
                <a:latin typeface="Lucida Sans"/>
                <a:ea typeface="Lucida Sans"/>
                <a:cs typeface="Lucida Sans"/>
                <a:sym typeface="Lucida Sans"/>
              </a:defRPr>
            </a:lvl4pPr>
            <a:lvl5pPr indent="0" lvl="4" marL="0" algn="r">
              <a:spcBef>
                <a:spcPts val="0"/>
              </a:spcBef>
              <a:buNone/>
              <a:defRPr b="0" sz="1000">
                <a:solidFill>
                  <a:srgbClr val="FFFFFF"/>
                </a:solidFill>
                <a:latin typeface="Lucida Sans"/>
                <a:ea typeface="Lucida Sans"/>
                <a:cs typeface="Lucida Sans"/>
                <a:sym typeface="Lucida Sans"/>
              </a:defRPr>
            </a:lvl5pPr>
            <a:lvl6pPr indent="0" lvl="5" marL="0" algn="r">
              <a:spcBef>
                <a:spcPts val="0"/>
              </a:spcBef>
              <a:buNone/>
              <a:defRPr b="0" sz="1000">
                <a:solidFill>
                  <a:srgbClr val="FFFFFF"/>
                </a:solidFill>
                <a:latin typeface="Lucida Sans"/>
                <a:ea typeface="Lucida Sans"/>
                <a:cs typeface="Lucida Sans"/>
                <a:sym typeface="Lucida Sans"/>
              </a:defRPr>
            </a:lvl6pPr>
            <a:lvl7pPr indent="0" lvl="6" marL="0" algn="r">
              <a:spcBef>
                <a:spcPts val="0"/>
              </a:spcBef>
              <a:buNone/>
              <a:defRPr b="0" sz="1000">
                <a:solidFill>
                  <a:srgbClr val="FFFFFF"/>
                </a:solidFill>
                <a:latin typeface="Lucida Sans"/>
                <a:ea typeface="Lucida Sans"/>
                <a:cs typeface="Lucida Sans"/>
                <a:sym typeface="Lucida Sans"/>
              </a:defRPr>
            </a:lvl7pPr>
            <a:lvl8pPr indent="0" lvl="7" marL="0" algn="r">
              <a:spcBef>
                <a:spcPts val="0"/>
              </a:spcBef>
              <a:buNone/>
              <a:defRPr b="0" sz="1000">
                <a:solidFill>
                  <a:srgbClr val="FFFFFF"/>
                </a:solidFill>
                <a:latin typeface="Lucida Sans"/>
                <a:ea typeface="Lucida Sans"/>
                <a:cs typeface="Lucida Sans"/>
                <a:sym typeface="Lucida Sans"/>
              </a:defRPr>
            </a:lvl8pPr>
            <a:lvl9pPr indent="0" lvl="8" marL="0" algn="r">
              <a:spcBef>
                <a:spcPts val="0"/>
              </a:spcBef>
              <a:buNone/>
              <a:defRPr b="0" sz="1000">
                <a:solidFill>
                  <a:srgbClr val="FFFFFF"/>
                </a:solidFill>
                <a:latin typeface="Lucida Sans"/>
                <a:ea typeface="Lucida Sans"/>
                <a:cs typeface="Lucida Sans"/>
                <a:sym typeface="Lucida Sans"/>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90" name="Shape 90"/>
        <p:cNvGrpSpPr/>
        <p:nvPr/>
      </p:nvGrpSpPr>
      <p:grpSpPr>
        <a:xfrm>
          <a:off x="0" y="0"/>
          <a:ext cx="0" cy="0"/>
          <a:chOff x="0" y="0"/>
          <a:chExt cx="0" cy="0"/>
        </a:xfrm>
      </p:grpSpPr>
      <p:sp>
        <p:nvSpPr>
          <p:cNvPr id="91" name="Google Shape;91;p2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2" name="Google Shape;92;p24"/>
          <p:cNvSpPr txBox="1"/>
          <p:nvPr>
            <p:ph idx="1" type="body"/>
          </p:nvPr>
        </p:nvSpPr>
        <p:spPr>
          <a:xfrm rot="5400000">
            <a:off x="2378964" y="-440436"/>
            <a:ext cx="4386071" cy="8229600"/>
          </a:xfrm>
          <a:prstGeom prst="rect">
            <a:avLst/>
          </a:prstGeom>
          <a:noFill/>
          <a:ln>
            <a:noFill/>
          </a:ln>
        </p:spPr>
        <p:txBody>
          <a:bodyPr anchorCtr="0" anchor="t" bIns="45700" lIns="91425" spcFirstLastPara="1" rIns="91425" wrap="square" tIns="45700">
            <a:normAutofit/>
          </a:bodyPr>
          <a:lstStyle>
            <a:lvl1pPr indent="-306324" lvl="0" marL="457200" algn="l">
              <a:spcBef>
                <a:spcPts val="400"/>
              </a:spcBef>
              <a:spcAft>
                <a:spcPts val="0"/>
              </a:spcAft>
              <a:buSzPts val="1224"/>
              <a:buChar char="🞂"/>
              <a:defRPr/>
            </a:lvl1pPr>
            <a:lvl2pPr indent="-342900" lvl="1" marL="914400" algn="l">
              <a:spcBef>
                <a:spcPts val="324"/>
              </a:spcBef>
              <a:spcAft>
                <a:spcPts val="0"/>
              </a:spcAft>
              <a:buSzPts val="1800"/>
              <a:buChar char="◦"/>
              <a:defRPr/>
            </a:lvl2pPr>
            <a:lvl3pPr indent="-342900" lvl="2" marL="1371600" algn="l">
              <a:spcBef>
                <a:spcPts val="350"/>
              </a:spcBef>
              <a:spcAft>
                <a:spcPts val="0"/>
              </a:spcAft>
              <a:buSzPts val="1800"/>
              <a:buChar char="●"/>
              <a:defRPr/>
            </a:lvl3pPr>
            <a:lvl4pPr indent="-342900" lvl="3" marL="1828800" algn="l">
              <a:spcBef>
                <a:spcPts val="350"/>
              </a:spcBef>
              <a:spcAft>
                <a:spcPts val="0"/>
              </a:spcAft>
              <a:buSzPts val="1800"/>
              <a:buChar char="●"/>
              <a:defRPr/>
            </a:lvl4pPr>
            <a:lvl5pPr indent="-342900" lvl="4" marL="2286000" algn="l">
              <a:spcBef>
                <a:spcPts val="350"/>
              </a:spcBef>
              <a:spcAft>
                <a:spcPts val="0"/>
              </a:spcAft>
              <a:buSzPts val="1800"/>
              <a:buChar char="●"/>
              <a:defRPr/>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93" name="Google Shape;93;p24"/>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24"/>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24"/>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96" name="Shape 96"/>
        <p:cNvGrpSpPr/>
        <p:nvPr/>
      </p:nvGrpSpPr>
      <p:grpSpPr>
        <a:xfrm>
          <a:off x="0" y="0"/>
          <a:ext cx="0" cy="0"/>
          <a:chOff x="0" y="0"/>
          <a:chExt cx="0" cy="0"/>
        </a:xfrm>
      </p:grpSpPr>
      <p:sp>
        <p:nvSpPr>
          <p:cNvPr id="97" name="Google Shape;97;p25"/>
          <p:cNvSpPr txBox="1"/>
          <p:nvPr>
            <p:ph type="title"/>
          </p:nvPr>
        </p:nvSpPr>
        <p:spPr>
          <a:xfrm rot="5400000">
            <a:off x="4936367" y="2182285"/>
            <a:ext cx="5592761" cy="177747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8" name="Google Shape;98;p25"/>
          <p:cNvSpPr txBox="1"/>
          <p:nvPr>
            <p:ph idx="1" type="body"/>
          </p:nvPr>
        </p:nvSpPr>
        <p:spPr>
          <a:xfrm rot="5400000">
            <a:off x="823120" y="-91279"/>
            <a:ext cx="5592760" cy="6324600"/>
          </a:xfrm>
          <a:prstGeom prst="rect">
            <a:avLst/>
          </a:prstGeom>
          <a:noFill/>
          <a:ln>
            <a:noFill/>
          </a:ln>
        </p:spPr>
        <p:txBody>
          <a:bodyPr anchorCtr="0" anchor="t" bIns="45700" lIns="91425" spcFirstLastPara="1" rIns="91425" wrap="square" tIns="45700">
            <a:normAutofit/>
          </a:bodyPr>
          <a:lstStyle>
            <a:lvl1pPr indent="-306324" lvl="0" marL="457200" algn="l">
              <a:spcBef>
                <a:spcPts val="400"/>
              </a:spcBef>
              <a:spcAft>
                <a:spcPts val="0"/>
              </a:spcAft>
              <a:buSzPts val="1224"/>
              <a:buChar char="🞂"/>
              <a:defRPr/>
            </a:lvl1pPr>
            <a:lvl2pPr indent="-342900" lvl="1" marL="914400" algn="l">
              <a:spcBef>
                <a:spcPts val="324"/>
              </a:spcBef>
              <a:spcAft>
                <a:spcPts val="0"/>
              </a:spcAft>
              <a:buSzPts val="1800"/>
              <a:buChar char="◦"/>
              <a:defRPr/>
            </a:lvl2pPr>
            <a:lvl3pPr indent="-342900" lvl="2" marL="1371600" algn="l">
              <a:spcBef>
                <a:spcPts val="350"/>
              </a:spcBef>
              <a:spcAft>
                <a:spcPts val="0"/>
              </a:spcAft>
              <a:buSzPts val="1800"/>
              <a:buChar char="●"/>
              <a:defRPr/>
            </a:lvl3pPr>
            <a:lvl4pPr indent="-342900" lvl="3" marL="1828800" algn="l">
              <a:spcBef>
                <a:spcPts val="350"/>
              </a:spcBef>
              <a:spcAft>
                <a:spcPts val="0"/>
              </a:spcAft>
              <a:buSzPts val="1800"/>
              <a:buChar char="●"/>
              <a:defRPr/>
            </a:lvl4pPr>
            <a:lvl5pPr indent="-342900" lvl="4" marL="2286000" algn="l">
              <a:spcBef>
                <a:spcPts val="350"/>
              </a:spcBef>
              <a:spcAft>
                <a:spcPts val="0"/>
              </a:spcAft>
              <a:buSzPts val="1800"/>
              <a:buChar char="●"/>
              <a:defRPr/>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99" name="Google Shape;99;p25"/>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25"/>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25"/>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type="obj">
  <p:cSld name="OBJECT">
    <p:spTree>
      <p:nvGrpSpPr>
        <p:cNvPr id="31" name="Shape 31"/>
        <p:cNvGrpSpPr/>
        <p:nvPr/>
      </p:nvGrpSpPr>
      <p:grpSpPr>
        <a:xfrm>
          <a:off x="0" y="0"/>
          <a:ext cx="0" cy="0"/>
          <a:chOff x="0" y="0"/>
          <a:chExt cx="0" cy="0"/>
        </a:xfrm>
      </p:grpSpPr>
      <p:sp>
        <p:nvSpPr>
          <p:cNvPr id="32" name="Google Shape;32;p16"/>
          <p:cNvSpPr txBox="1"/>
          <p:nvPr>
            <p:ph idx="1" type="body"/>
          </p:nvPr>
        </p:nvSpPr>
        <p:spPr>
          <a:xfrm>
            <a:off x="457200" y="1481328"/>
            <a:ext cx="8229600" cy="4525963"/>
          </a:xfrm>
          <a:prstGeom prst="rect">
            <a:avLst/>
          </a:prstGeom>
          <a:noFill/>
          <a:ln>
            <a:noFill/>
          </a:ln>
        </p:spPr>
        <p:txBody>
          <a:bodyPr anchorCtr="0" anchor="t" bIns="45700" lIns="91425" spcFirstLastPara="1" rIns="91425" wrap="square" tIns="45700">
            <a:normAutofit/>
          </a:bodyPr>
          <a:lstStyle>
            <a:lvl1pPr indent="-306324" lvl="0" marL="457200" algn="l">
              <a:spcBef>
                <a:spcPts val="400"/>
              </a:spcBef>
              <a:spcAft>
                <a:spcPts val="0"/>
              </a:spcAft>
              <a:buSzPts val="1224"/>
              <a:buChar char="🞂"/>
              <a:defRPr/>
            </a:lvl1pPr>
            <a:lvl2pPr indent="-342900" lvl="1" marL="914400" algn="l">
              <a:spcBef>
                <a:spcPts val="324"/>
              </a:spcBef>
              <a:spcAft>
                <a:spcPts val="0"/>
              </a:spcAft>
              <a:buSzPts val="1800"/>
              <a:buChar char="◦"/>
              <a:defRPr/>
            </a:lvl2pPr>
            <a:lvl3pPr indent="-342900" lvl="2" marL="1371600" algn="l">
              <a:spcBef>
                <a:spcPts val="350"/>
              </a:spcBef>
              <a:spcAft>
                <a:spcPts val="0"/>
              </a:spcAft>
              <a:buSzPts val="1800"/>
              <a:buChar char="●"/>
              <a:defRPr/>
            </a:lvl3pPr>
            <a:lvl4pPr indent="-342900" lvl="3" marL="1828800" algn="l">
              <a:spcBef>
                <a:spcPts val="350"/>
              </a:spcBef>
              <a:spcAft>
                <a:spcPts val="0"/>
              </a:spcAft>
              <a:buSzPts val="1800"/>
              <a:buChar char="●"/>
              <a:defRPr/>
            </a:lvl4pPr>
            <a:lvl5pPr indent="-342900" lvl="4" marL="2286000" algn="l">
              <a:spcBef>
                <a:spcPts val="350"/>
              </a:spcBef>
              <a:spcAft>
                <a:spcPts val="0"/>
              </a:spcAft>
              <a:buSzPts val="1800"/>
              <a:buChar char="●"/>
              <a:defRPr/>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33" name="Google Shape;33;p16"/>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6"/>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6"/>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
        <p:nvSpPr>
          <p:cNvPr id="36" name="Google Shape;36;p1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showMasterSp="0" type="twoTxTwoObj">
  <p:cSld name="TWO_OBJECTS_WITH_TEXT">
    <p:bg>
      <p:bgPr>
        <a:blipFill rotWithShape="1">
          <a:blip r:embed="rId2">
            <a:alphaModFix/>
          </a:blip>
          <a:tile algn="tl" flip="none" tx="0" sx="50000" ty="0" sy="50000"/>
        </a:blipFill>
      </p:bgPr>
    </p:bg>
    <p:spTree>
      <p:nvGrpSpPr>
        <p:cNvPr id="37" name="Shape 37"/>
        <p:cNvGrpSpPr/>
        <p:nvPr/>
      </p:nvGrpSpPr>
      <p:grpSpPr>
        <a:xfrm>
          <a:off x="0" y="0"/>
          <a:ext cx="0" cy="0"/>
          <a:chOff x="0" y="0"/>
          <a:chExt cx="0" cy="0"/>
        </a:xfrm>
      </p:grpSpPr>
      <p:sp>
        <p:nvSpPr>
          <p:cNvPr id="38" name="Google Shape;38;p17"/>
          <p:cNvSpPr txBox="1"/>
          <p:nvPr>
            <p:ph type="title"/>
          </p:nvPr>
        </p:nvSpPr>
        <p:spPr>
          <a:xfrm>
            <a:off x="457200" y="273050"/>
            <a:ext cx="8229600" cy="11430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2"/>
              </a:buClr>
              <a:buSzPts val="4100"/>
              <a:buFont typeface="Lucida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17"/>
          <p:cNvSpPr txBox="1"/>
          <p:nvPr>
            <p:ph idx="1" type="body"/>
          </p:nvPr>
        </p:nvSpPr>
        <p:spPr>
          <a:xfrm>
            <a:off x="457200" y="5410200"/>
            <a:ext cx="4040188" cy="762000"/>
          </a:xfrm>
          <a:prstGeom prst="rect">
            <a:avLst/>
          </a:prstGeom>
          <a:solidFill>
            <a:schemeClr val="accent1"/>
          </a:solidFill>
          <a:ln cap="flat" cmpd="sng" w="9650">
            <a:solidFill>
              <a:schemeClr val="accent1"/>
            </a:solidFill>
            <a:prstDash val="solid"/>
            <a:miter lim="800000"/>
            <a:headEnd len="sm" w="sm" type="none"/>
            <a:tailEnd len="sm" w="sm" type="none"/>
          </a:ln>
        </p:spPr>
        <p:txBody>
          <a:bodyPr anchorCtr="0" anchor="ctr" bIns="45700" lIns="182875" spcFirstLastPara="1" rIns="91425" wrap="square" tIns="45700">
            <a:normAutofit/>
          </a:bodyPr>
          <a:lstStyle>
            <a:lvl1pPr indent="-228600" lvl="0" marL="457200" algn="l">
              <a:spcBef>
                <a:spcPts val="400"/>
              </a:spcBef>
              <a:spcAft>
                <a:spcPts val="0"/>
              </a:spcAft>
              <a:buSzPts val="1632"/>
              <a:buNone/>
              <a:defRPr b="0" sz="2400">
                <a:solidFill>
                  <a:schemeClr val="lt1"/>
                </a:solidFill>
              </a:defRPr>
            </a:lvl1pPr>
            <a:lvl2pPr indent="-228600" lvl="1" marL="914400" algn="l">
              <a:spcBef>
                <a:spcPts val="324"/>
              </a:spcBef>
              <a:spcAft>
                <a:spcPts val="0"/>
              </a:spcAft>
              <a:buSzPts val="2000"/>
              <a:buNone/>
              <a:defRPr b="1" sz="2000"/>
            </a:lvl2pPr>
            <a:lvl3pPr indent="-228600" lvl="2" marL="1371600" algn="l">
              <a:spcBef>
                <a:spcPts val="350"/>
              </a:spcBef>
              <a:spcAft>
                <a:spcPts val="0"/>
              </a:spcAft>
              <a:buSzPts val="1800"/>
              <a:buNone/>
              <a:defRPr b="1" sz="1800"/>
            </a:lvl3pPr>
            <a:lvl4pPr indent="-228600" lvl="3" marL="1828800" algn="l">
              <a:spcBef>
                <a:spcPts val="350"/>
              </a:spcBef>
              <a:spcAft>
                <a:spcPts val="0"/>
              </a:spcAft>
              <a:buSzPts val="1600"/>
              <a:buNone/>
              <a:defRPr b="1" sz="1600"/>
            </a:lvl4pPr>
            <a:lvl5pPr indent="-228600" lvl="4" marL="2286000" algn="l">
              <a:spcBef>
                <a:spcPts val="350"/>
              </a:spcBef>
              <a:spcAft>
                <a:spcPts val="0"/>
              </a:spcAft>
              <a:buSzPts val="1600"/>
              <a:buNone/>
              <a:defRPr b="1" sz="1600"/>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40" name="Google Shape;40;p17"/>
          <p:cNvSpPr txBox="1"/>
          <p:nvPr>
            <p:ph idx="2" type="body"/>
          </p:nvPr>
        </p:nvSpPr>
        <p:spPr>
          <a:xfrm>
            <a:off x="4645026" y="5410200"/>
            <a:ext cx="4041775" cy="762000"/>
          </a:xfrm>
          <a:prstGeom prst="rect">
            <a:avLst/>
          </a:prstGeom>
          <a:solidFill>
            <a:schemeClr val="accent1"/>
          </a:solidFill>
          <a:ln cap="flat" cmpd="sng" w="9650">
            <a:solidFill>
              <a:schemeClr val="accent1"/>
            </a:solidFill>
            <a:prstDash val="solid"/>
            <a:miter lim="800000"/>
            <a:headEnd len="sm" w="sm" type="none"/>
            <a:tailEnd len="sm" w="sm" type="none"/>
          </a:ln>
        </p:spPr>
        <p:txBody>
          <a:bodyPr anchorCtr="0" anchor="ctr" bIns="45700" lIns="182875" spcFirstLastPara="1" rIns="91425" wrap="square" tIns="45700">
            <a:normAutofit/>
          </a:bodyPr>
          <a:lstStyle>
            <a:lvl1pPr indent="-228600" lvl="0" marL="457200" algn="l">
              <a:spcBef>
                <a:spcPts val="400"/>
              </a:spcBef>
              <a:spcAft>
                <a:spcPts val="0"/>
              </a:spcAft>
              <a:buSzPts val="1632"/>
              <a:buNone/>
              <a:defRPr b="0" sz="2400">
                <a:solidFill>
                  <a:schemeClr val="lt1"/>
                </a:solidFill>
              </a:defRPr>
            </a:lvl1pPr>
            <a:lvl2pPr indent="-228600" lvl="1" marL="914400" algn="l">
              <a:spcBef>
                <a:spcPts val="324"/>
              </a:spcBef>
              <a:spcAft>
                <a:spcPts val="0"/>
              </a:spcAft>
              <a:buSzPts val="2000"/>
              <a:buNone/>
              <a:defRPr b="1" sz="2000"/>
            </a:lvl2pPr>
            <a:lvl3pPr indent="-228600" lvl="2" marL="1371600" algn="l">
              <a:spcBef>
                <a:spcPts val="350"/>
              </a:spcBef>
              <a:spcAft>
                <a:spcPts val="0"/>
              </a:spcAft>
              <a:buSzPts val="1800"/>
              <a:buNone/>
              <a:defRPr b="1" sz="1800"/>
            </a:lvl3pPr>
            <a:lvl4pPr indent="-228600" lvl="3" marL="1828800" algn="l">
              <a:spcBef>
                <a:spcPts val="350"/>
              </a:spcBef>
              <a:spcAft>
                <a:spcPts val="0"/>
              </a:spcAft>
              <a:buSzPts val="1600"/>
              <a:buNone/>
              <a:defRPr b="1" sz="1600"/>
            </a:lvl4pPr>
            <a:lvl5pPr indent="-228600" lvl="4" marL="2286000" algn="l">
              <a:spcBef>
                <a:spcPts val="350"/>
              </a:spcBef>
              <a:spcAft>
                <a:spcPts val="0"/>
              </a:spcAft>
              <a:buSzPts val="1600"/>
              <a:buNone/>
              <a:defRPr b="1" sz="1600"/>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41" name="Google Shape;41;p17"/>
          <p:cNvSpPr txBox="1"/>
          <p:nvPr>
            <p:ph idx="3" type="body"/>
          </p:nvPr>
        </p:nvSpPr>
        <p:spPr>
          <a:xfrm>
            <a:off x="457200" y="1444294"/>
            <a:ext cx="4040188" cy="3941763"/>
          </a:xfrm>
          <a:prstGeom prst="rect">
            <a:avLst/>
          </a:prstGeom>
          <a:noFill/>
          <a:ln>
            <a:noFill/>
          </a:ln>
        </p:spPr>
        <p:txBody>
          <a:bodyPr anchorCtr="0" anchor="t" bIns="45700" lIns="91425" spcFirstLastPara="1" rIns="91425" wrap="square" tIns="45700">
            <a:normAutofit/>
          </a:bodyPr>
          <a:lstStyle>
            <a:lvl1pPr indent="-332232" lvl="0" marL="457200" algn="l">
              <a:spcBef>
                <a:spcPts val="400"/>
              </a:spcBef>
              <a:spcAft>
                <a:spcPts val="0"/>
              </a:spcAft>
              <a:buSzPts val="1632"/>
              <a:buChar char="🞂"/>
              <a:defRPr sz="2400"/>
            </a:lvl1pPr>
            <a:lvl2pPr indent="-355600" lvl="1" marL="914400" algn="l">
              <a:spcBef>
                <a:spcPts val="324"/>
              </a:spcBef>
              <a:spcAft>
                <a:spcPts val="0"/>
              </a:spcAft>
              <a:buSzPts val="2000"/>
              <a:buChar char="◦"/>
              <a:defRPr sz="2000"/>
            </a:lvl2pPr>
            <a:lvl3pPr indent="-342900" lvl="2" marL="1371600" algn="l">
              <a:spcBef>
                <a:spcPts val="350"/>
              </a:spcBef>
              <a:spcAft>
                <a:spcPts val="0"/>
              </a:spcAft>
              <a:buSzPts val="1800"/>
              <a:buChar char="●"/>
              <a:defRPr sz="1800"/>
            </a:lvl3pPr>
            <a:lvl4pPr indent="-330200" lvl="3" marL="1828800" algn="l">
              <a:spcBef>
                <a:spcPts val="350"/>
              </a:spcBef>
              <a:spcAft>
                <a:spcPts val="0"/>
              </a:spcAft>
              <a:buSzPts val="1600"/>
              <a:buChar char="●"/>
              <a:defRPr sz="1600"/>
            </a:lvl4pPr>
            <a:lvl5pPr indent="-330200" lvl="4" marL="2286000" algn="l">
              <a:spcBef>
                <a:spcPts val="350"/>
              </a:spcBef>
              <a:spcAft>
                <a:spcPts val="0"/>
              </a:spcAft>
              <a:buSzPts val="1600"/>
              <a:buChar char="●"/>
              <a:defRPr sz="1600"/>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42" name="Google Shape;42;p17"/>
          <p:cNvSpPr txBox="1"/>
          <p:nvPr>
            <p:ph idx="4" type="body"/>
          </p:nvPr>
        </p:nvSpPr>
        <p:spPr>
          <a:xfrm>
            <a:off x="4645025" y="1444294"/>
            <a:ext cx="4041775" cy="3941763"/>
          </a:xfrm>
          <a:prstGeom prst="rect">
            <a:avLst/>
          </a:prstGeom>
          <a:noFill/>
          <a:ln>
            <a:noFill/>
          </a:ln>
        </p:spPr>
        <p:txBody>
          <a:bodyPr anchorCtr="0" anchor="t" bIns="45700" lIns="91425" spcFirstLastPara="1" rIns="91425" wrap="square" tIns="45700">
            <a:normAutofit/>
          </a:bodyPr>
          <a:lstStyle>
            <a:lvl1pPr indent="-332232" lvl="0" marL="457200" algn="l">
              <a:spcBef>
                <a:spcPts val="0"/>
              </a:spcBef>
              <a:spcAft>
                <a:spcPts val="0"/>
              </a:spcAft>
              <a:buSzPts val="1632"/>
              <a:buChar char="🞂"/>
              <a:defRPr sz="2400"/>
            </a:lvl1pPr>
            <a:lvl2pPr indent="-355600" lvl="1" marL="914400" algn="l">
              <a:spcBef>
                <a:spcPts val="324"/>
              </a:spcBef>
              <a:spcAft>
                <a:spcPts val="0"/>
              </a:spcAft>
              <a:buSzPts val="2000"/>
              <a:buChar char="◦"/>
              <a:defRPr sz="2000"/>
            </a:lvl2pPr>
            <a:lvl3pPr indent="-342900" lvl="2" marL="1371600" algn="l">
              <a:spcBef>
                <a:spcPts val="350"/>
              </a:spcBef>
              <a:spcAft>
                <a:spcPts val="0"/>
              </a:spcAft>
              <a:buSzPts val="1800"/>
              <a:buChar char="●"/>
              <a:defRPr sz="1800"/>
            </a:lvl3pPr>
            <a:lvl4pPr indent="-330200" lvl="3" marL="1828800" algn="l">
              <a:spcBef>
                <a:spcPts val="350"/>
              </a:spcBef>
              <a:spcAft>
                <a:spcPts val="0"/>
              </a:spcAft>
              <a:buSzPts val="1600"/>
              <a:buChar char="●"/>
              <a:defRPr sz="1600"/>
            </a:lvl4pPr>
            <a:lvl5pPr indent="-330200" lvl="4" marL="2286000" algn="l">
              <a:spcBef>
                <a:spcPts val="350"/>
              </a:spcBef>
              <a:spcAft>
                <a:spcPts val="0"/>
              </a:spcAft>
              <a:buSzPts val="1600"/>
              <a:buChar char="●"/>
              <a:defRPr sz="1600"/>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43" name="Google Shape;43;p17"/>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7"/>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17"/>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type="secHead">
  <p:cSld name="SECTION_HEADER">
    <p:bg>
      <p:bgPr>
        <a:gradFill>
          <a:gsLst>
            <a:gs pos="0">
              <a:srgbClr val="B1B1B1"/>
            </a:gs>
            <a:gs pos="40000">
              <a:srgbClr val="9E9E9E"/>
            </a:gs>
            <a:gs pos="100000">
              <a:schemeClr val="dk1"/>
            </a:gs>
          </a:gsLst>
          <a:path path="circle">
            <a:fillToRect b="100%" l="100%"/>
          </a:path>
          <a:tileRect r="-100%" t="-100%"/>
        </a:gradFill>
      </p:bgPr>
    </p:bg>
    <p:spTree>
      <p:nvGrpSpPr>
        <p:cNvPr id="46" name="Shape 46"/>
        <p:cNvGrpSpPr/>
        <p:nvPr/>
      </p:nvGrpSpPr>
      <p:grpSpPr>
        <a:xfrm>
          <a:off x="0" y="0"/>
          <a:ext cx="0" cy="0"/>
          <a:chOff x="0" y="0"/>
          <a:chExt cx="0" cy="0"/>
        </a:xfrm>
      </p:grpSpPr>
      <p:sp>
        <p:nvSpPr>
          <p:cNvPr id="47" name="Google Shape;47;p18"/>
          <p:cNvSpPr txBox="1"/>
          <p:nvPr>
            <p:ph type="title"/>
          </p:nvPr>
        </p:nvSpPr>
        <p:spPr>
          <a:xfrm>
            <a:off x="722376" y="1059712"/>
            <a:ext cx="7772400" cy="1828800"/>
          </a:xfrm>
          <a:prstGeom prst="rect">
            <a:avLst/>
          </a:prstGeom>
          <a:noFill/>
          <a:ln>
            <a:noFill/>
          </a:ln>
        </p:spPr>
        <p:txBody>
          <a:bodyPr anchorCtr="0" anchor="b" bIns="45700" lIns="91425" spcFirstLastPara="1" rIns="91425" wrap="square" tIns="45700">
            <a:normAutofit/>
          </a:bodyPr>
          <a:lstStyle>
            <a:lvl1pPr lvl="0" algn="r">
              <a:spcBef>
                <a:spcPts val="0"/>
              </a:spcBef>
              <a:spcAft>
                <a:spcPts val="0"/>
              </a:spcAft>
              <a:buClr>
                <a:schemeClr val="lt2"/>
              </a:buClr>
              <a:buSzPts val="4800"/>
              <a:buFont typeface="Lucida Sans"/>
              <a:buNone/>
              <a:defRPr b="1" sz="48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8" name="Google Shape;48;p18"/>
          <p:cNvSpPr txBox="1"/>
          <p:nvPr>
            <p:ph idx="1" type="body"/>
          </p:nvPr>
        </p:nvSpPr>
        <p:spPr>
          <a:xfrm>
            <a:off x="3922713" y="2931712"/>
            <a:ext cx="4572000" cy="1454888"/>
          </a:xfrm>
          <a:prstGeom prst="rect">
            <a:avLst/>
          </a:prstGeom>
          <a:noFill/>
          <a:ln>
            <a:noFill/>
          </a:ln>
        </p:spPr>
        <p:txBody>
          <a:bodyPr anchorCtr="0" anchor="t" bIns="45700" lIns="91425" spcFirstLastPara="1" rIns="91425" wrap="square" tIns="45700">
            <a:normAutofit/>
          </a:bodyPr>
          <a:lstStyle>
            <a:lvl1pPr indent="-228600" lvl="0" marL="457200" algn="l">
              <a:spcBef>
                <a:spcPts val="400"/>
              </a:spcBef>
              <a:spcAft>
                <a:spcPts val="0"/>
              </a:spcAft>
              <a:buSzPts val="1564"/>
              <a:buNone/>
              <a:defRPr sz="2300">
                <a:solidFill>
                  <a:schemeClr val="lt1"/>
                </a:solidFill>
              </a:defRPr>
            </a:lvl1pPr>
            <a:lvl2pPr indent="-228600" lvl="1" marL="914400" algn="l">
              <a:spcBef>
                <a:spcPts val="324"/>
              </a:spcBef>
              <a:spcAft>
                <a:spcPts val="0"/>
              </a:spcAft>
              <a:buSzPts val="1800"/>
              <a:buNone/>
              <a:defRPr sz="1800">
                <a:solidFill>
                  <a:schemeClr val="lt1"/>
                </a:solidFill>
              </a:defRPr>
            </a:lvl2pPr>
            <a:lvl3pPr indent="-228600" lvl="2" marL="1371600" algn="l">
              <a:spcBef>
                <a:spcPts val="350"/>
              </a:spcBef>
              <a:spcAft>
                <a:spcPts val="0"/>
              </a:spcAft>
              <a:buSzPts val="1600"/>
              <a:buNone/>
              <a:defRPr sz="1600">
                <a:solidFill>
                  <a:schemeClr val="lt1"/>
                </a:solidFill>
              </a:defRPr>
            </a:lvl3pPr>
            <a:lvl4pPr indent="-228600" lvl="3" marL="1828800" algn="l">
              <a:spcBef>
                <a:spcPts val="350"/>
              </a:spcBef>
              <a:spcAft>
                <a:spcPts val="0"/>
              </a:spcAft>
              <a:buSzPts val="1400"/>
              <a:buNone/>
              <a:defRPr sz="1400">
                <a:solidFill>
                  <a:schemeClr val="lt1"/>
                </a:solidFill>
              </a:defRPr>
            </a:lvl4pPr>
            <a:lvl5pPr indent="-228600" lvl="4" marL="2286000" algn="l">
              <a:spcBef>
                <a:spcPts val="350"/>
              </a:spcBef>
              <a:spcAft>
                <a:spcPts val="0"/>
              </a:spcAft>
              <a:buSzPts val="1400"/>
              <a:buNone/>
              <a:defRPr sz="1400">
                <a:solidFill>
                  <a:schemeClr val="lt1"/>
                </a:solidFill>
              </a:defRPr>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49" name="Google Shape;49;p18"/>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18"/>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18"/>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
        <p:nvSpPr>
          <p:cNvPr id="52" name="Google Shape;52;p18"/>
          <p:cNvSpPr/>
          <p:nvPr/>
        </p:nvSpPr>
        <p:spPr>
          <a:xfrm>
            <a:off x="3636680" y="3005472"/>
            <a:ext cx="182880" cy="228600"/>
          </a:xfrm>
          <a:prstGeom prst="chevron">
            <a:avLst>
              <a:gd fmla="val 50000" name="adj"/>
            </a:avLst>
          </a:prstGeom>
          <a:gradFill>
            <a:gsLst>
              <a:gs pos="0">
                <a:srgbClr val="1488A5"/>
              </a:gs>
              <a:gs pos="72000">
                <a:srgbClr val="4DB7DA"/>
              </a:gs>
              <a:gs pos="100000">
                <a:srgbClr val="7CC2DD"/>
              </a:gs>
            </a:gsLst>
            <a:lin ang="16200000" scaled="0"/>
          </a:gradFill>
          <a:ln cap="rnd" cmpd="sng" w="9525">
            <a:solidFill>
              <a:srgbClr val="20768B"/>
            </a:solidFill>
            <a:prstDash val="solid"/>
            <a:round/>
            <a:headEnd len="sm" w="sm" type="none"/>
            <a:tailEnd len="sm" w="sm" type="none"/>
          </a:ln>
          <a:effectLst>
            <a:outerShdw blurRad="50800" dir="5400000" dist="25400">
              <a:srgbClr val="000000">
                <a:alpha val="45882"/>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ucida Sans"/>
              <a:ea typeface="Lucida Sans"/>
              <a:cs typeface="Lucida Sans"/>
              <a:sym typeface="Lucida Sans"/>
            </a:endParaRPr>
          </a:p>
        </p:txBody>
      </p:sp>
      <p:sp>
        <p:nvSpPr>
          <p:cNvPr id="53" name="Google Shape;53;p18"/>
          <p:cNvSpPr/>
          <p:nvPr/>
        </p:nvSpPr>
        <p:spPr>
          <a:xfrm>
            <a:off x="3450264" y="3005472"/>
            <a:ext cx="182880" cy="228600"/>
          </a:xfrm>
          <a:prstGeom prst="chevron">
            <a:avLst>
              <a:gd fmla="val 50000" name="adj"/>
            </a:avLst>
          </a:prstGeom>
          <a:gradFill>
            <a:gsLst>
              <a:gs pos="0">
                <a:srgbClr val="1488A5"/>
              </a:gs>
              <a:gs pos="72000">
                <a:srgbClr val="4DB7DA"/>
              </a:gs>
              <a:gs pos="100000">
                <a:srgbClr val="7CC2DD"/>
              </a:gs>
            </a:gsLst>
            <a:lin ang="16200000" scaled="0"/>
          </a:gradFill>
          <a:ln cap="rnd" cmpd="sng" w="9525">
            <a:solidFill>
              <a:srgbClr val="20768B"/>
            </a:solidFill>
            <a:prstDash val="solid"/>
            <a:round/>
            <a:headEnd len="sm" w="sm" type="none"/>
            <a:tailEnd len="sm" w="sm" type="none"/>
          </a:ln>
          <a:effectLst>
            <a:outerShdw blurRad="50800" dir="5400000" dist="25400">
              <a:srgbClr val="000000">
                <a:alpha val="45882"/>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ucida Sans"/>
              <a:ea typeface="Lucida Sans"/>
              <a:cs typeface="Lucida Sans"/>
              <a:sym typeface="Lucida San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bg>
      <p:bgPr>
        <a:gradFill>
          <a:gsLst>
            <a:gs pos="0">
              <a:srgbClr val="B1B1B1"/>
            </a:gs>
            <a:gs pos="40000">
              <a:srgbClr val="9E9E9E"/>
            </a:gs>
            <a:gs pos="100000">
              <a:schemeClr val="dk1"/>
            </a:gs>
          </a:gsLst>
          <a:path path="circle">
            <a:fillToRect b="100%" l="100%"/>
          </a:path>
          <a:tileRect r="-100%" t="-100%"/>
        </a:gradFill>
      </p:bgPr>
    </p:bg>
    <p:spTree>
      <p:nvGrpSpPr>
        <p:cNvPr id="54" name="Shape 54"/>
        <p:cNvGrpSpPr/>
        <p:nvPr/>
      </p:nvGrpSpPr>
      <p:grpSpPr>
        <a:xfrm>
          <a:off x="0" y="0"/>
          <a:ext cx="0" cy="0"/>
          <a:chOff x="0" y="0"/>
          <a:chExt cx="0" cy="0"/>
        </a:xfrm>
      </p:grpSpPr>
      <p:sp>
        <p:nvSpPr>
          <p:cNvPr id="55" name="Google Shape;55;p19"/>
          <p:cNvSpPr txBox="1"/>
          <p:nvPr>
            <p:ph idx="1" type="body"/>
          </p:nvPr>
        </p:nvSpPr>
        <p:spPr>
          <a:xfrm>
            <a:off x="457200" y="1481328"/>
            <a:ext cx="4038600" cy="4525963"/>
          </a:xfrm>
          <a:prstGeom prst="rect">
            <a:avLst/>
          </a:prstGeom>
          <a:noFill/>
          <a:ln>
            <a:noFill/>
          </a:ln>
        </p:spPr>
        <p:txBody>
          <a:bodyPr anchorCtr="0" anchor="t" bIns="45700" lIns="91425" spcFirstLastPara="1" rIns="91425" wrap="square" tIns="45700">
            <a:normAutofit/>
          </a:bodyPr>
          <a:lstStyle>
            <a:lvl1pPr indent="-349504" lvl="0" marL="457200" algn="l">
              <a:spcBef>
                <a:spcPts val="400"/>
              </a:spcBef>
              <a:spcAft>
                <a:spcPts val="0"/>
              </a:spcAft>
              <a:buSzPts val="1904"/>
              <a:buChar char="🞂"/>
              <a:defRPr sz="2800"/>
            </a:lvl1pPr>
            <a:lvl2pPr indent="-381000" lvl="1" marL="914400" algn="l">
              <a:spcBef>
                <a:spcPts val="324"/>
              </a:spcBef>
              <a:spcAft>
                <a:spcPts val="0"/>
              </a:spcAft>
              <a:buSzPts val="2400"/>
              <a:buChar char="◦"/>
              <a:defRPr sz="2400"/>
            </a:lvl2pPr>
            <a:lvl3pPr indent="-355600" lvl="2" marL="1371600" algn="l">
              <a:spcBef>
                <a:spcPts val="350"/>
              </a:spcBef>
              <a:spcAft>
                <a:spcPts val="0"/>
              </a:spcAft>
              <a:buSzPts val="2000"/>
              <a:buChar char="●"/>
              <a:defRPr sz="2000"/>
            </a:lvl3pPr>
            <a:lvl4pPr indent="-342900" lvl="3" marL="1828800" algn="l">
              <a:spcBef>
                <a:spcPts val="350"/>
              </a:spcBef>
              <a:spcAft>
                <a:spcPts val="0"/>
              </a:spcAft>
              <a:buSzPts val="1800"/>
              <a:buChar char="●"/>
              <a:defRPr sz="1800"/>
            </a:lvl4pPr>
            <a:lvl5pPr indent="-342900" lvl="4" marL="2286000" algn="l">
              <a:spcBef>
                <a:spcPts val="350"/>
              </a:spcBef>
              <a:spcAft>
                <a:spcPts val="0"/>
              </a:spcAft>
              <a:buSzPts val="1800"/>
              <a:buChar char="●"/>
              <a:defRPr sz="1800"/>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56" name="Google Shape;56;p19"/>
          <p:cNvSpPr txBox="1"/>
          <p:nvPr>
            <p:ph idx="2" type="body"/>
          </p:nvPr>
        </p:nvSpPr>
        <p:spPr>
          <a:xfrm>
            <a:off x="4648200" y="1481328"/>
            <a:ext cx="4038600" cy="4525963"/>
          </a:xfrm>
          <a:prstGeom prst="rect">
            <a:avLst/>
          </a:prstGeom>
          <a:noFill/>
          <a:ln>
            <a:noFill/>
          </a:ln>
        </p:spPr>
        <p:txBody>
          <a:bodyPr anchorCtr="0" anchor="t" bIns="45700" lIns="91425" spcFirstLastPara="1" rIns="91425" wrap="square" tIns="45700">
            <a:normAutofit/>
          </a:bodyPr>
          <a:lstStyle>
            <a:lvl1pPr indent="-349504" lvl="0" marL="457200" algn="l">
              <a:spcBef>
                <a:spcPts val="400"/>
              </a:spcBef>
              <a:spcAft>
                <a:spcPts val="0"/>
              </a:spcAft>
              <a:buSzPts val="1904"/>
              <a:buChar char="🞂"/>
              <a:defRPr sz="2800"/>
            </a:lvl1pPr>
            <a:lvl2pPr indent="-381000" lvl="1" marL="914400" algn="l">
              <a:spcBef>
                <a:spcPts val="324"/>
              </a:spcBef>
              <a:spcAft>
                <a:spcPts val="0"/>
              </a:spcAft>
              <a:buSzPts val="2400"/>
              <a:buChar char="◦"/>
              <a:defRPr sz="2400"/>
            </a:lvl2pPr>
            <a:lvl3pPr indent="-355600" lvl="2" marL="1371600" algn="l">
              <a:spcBef>
                <a:spcPts val="350"/>
              </a:spcBef>
              <a:spcAft>
                <a:spcPts val="0"/>
              </a:spcAft>
              <a:buSzPts val="2000"/>
              <a:buChar char="●"/>
              <a:defRPr sz="2000"/>
            </a:lvl3pPr>
            <a:lvl4pPr indent="-342900" lvl="3" marL="1828800" algn="l">
              <a:spcBef>
                <a:spcPts val="350"/>
              </a:spcBef>
              <a:spcAft>
                <a:spcPts val="0"/>
              </a:spcAft>
              <a:buSzPts val="1800"/>
              <a:buChar char="●"/>
              <a:defRPr sz="1800"/>
            </a:lvl4pPr>
            <a:lvl5pPr indent="-342900" lvl="4" marL="2286000" algn="l">
              <a:spcBef>
                <a:spcPts val="350"/>
              </a:spcBef>
              <a:spcAft>
                <a:spcPts val="0"/>
              </a:spcAft>
              <a:buSzPts val="1800"/>
              <a:buChar char="●"/>
              <a:defRPr sz="1800"/>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57" name="Google Shape;57;p19"/>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19"/>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9"/>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
        <p:nvSpPr>
          <p:cNvPr id="60" name="Google Shape;60;p1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ólo el título" type="titleOnly">
  <p:cSld name="TITLE_ONLY">
    <p:bg>
      <p:bgPr>
        <a:gradFill>
          <a:gsLst>
            <a:gs pos="0">
              <a:srgbClr val="B1B1B1"/>
            </a:gs>
            <a:gs pos="40000">
              <a:srgbClr val="9E9E9E"/>
            </a:gs>
            <a:gs pos="100000">
              <a:schemeClr val="dk1"/>
            </a:gs>
          </a:gsLst>
          <a:path path="circle">
            <a:fillToRect b="100%" l="100%"/>
          </a:path>
          <a:tileRect r="-100%" t="-100%"/>
        </a:gradFill>
      </p:bgPr>
    </p:bg>
    <p:spTree>
      <p:nvGrpSpPr>
        <p:cNvPr id="61" name="Shape 61"/>
        <p:cNvGrpSpPr/>
        <p:nvPr/>
      </p:nvGrpSpPr>
      <p:grpSpPr>
        <a:xfrm>
          <a:off x="0" y="0"/>
          <a:ext cx="0" cy="0"/>
          <a:chOff x="0" y="0"/>
          <a:chExt cx="0" cy="0"/>
        </a:xfrm>
      </p:grpSpPr>
      <p:sp>
        <p:nvSpPr>
          <p:cNvPr id="62" name="Google Shape;62;p20"/>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20"/>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20"/>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
        <p:nvSpPr>
          <p:cNvPr id="65" name="Google Shape;65;p2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66" name="Shape 66"/>
        <p:cNvGrpSpPr/>
        <p:nvPr/>
      </p:nvGrpSpPr>
      <p:grpSpPr>
        <a:xfrm>
          <a:off x="0" y="0"/>
          <a:ext cx="0" cy="0"/>
          <a:chOff x="0" y="0"/>
          <a:chExt cx="0" cy="0"/>
        </a:xfrm>
      </p:grpSpPr>
      <p:sp>
        <p:nvSpPr>
          <p:cNvPr id="67" name="Google Shape;67;p21"/>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21"/>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21"/>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showMasterSp="0" type="objTx">
  <p:cSld name="OBJECT_WITH_CAPTION_TEXT">
    <p:bg>
      <p:bgPr>
        <a:blipFill rotWithShape="1">
          <a:blip r:embed="rId2">
            <a:alphaModFix/>
          </a:blip>
          <a:tile algn="tl" flip="none" tx="0" sx="50000" ty="0" sy="50000"/>
        </a:blipFill>
      </p:bgPr>
    </p:bg>
    <p:spTree>
      <p:nvGrpSpPr>
        <p:cNvPr id="70" name="Shape 70"/>
        <p:cNvGrpSpPr/>
        <p:nvPr/>
      </p:nvGrpSpPr>
      <p:grpSpPr>
        <a:xfrm>
          <a:off x="0" y="0"/>
          <a:ext cx="0" cy="0"/>
          <a:chOff x="0" y="0"/>
          <a:chExt cx="0" cy="0"/>
        </a:xfrm>
      </p:grpSpPr>
      <p:sp>
        <p:nvSpPr>
          <p:cNvPr id="71" name="Google Shape;71;p22"/>
          <p:cNvSpPr txBox="1"/>
          <p:nvPr>
            <p:ph type="title"/>
          </p:nvPr>
        </p:nvSpPr>
        <p:spPr>
          <a:xfrm>
            <a:off x="914400" y="4876800"/>
            <a:ext cx="7481776" cy="45720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Clr>
                <a:schemeClr val="accent1"/>
              </a:buClr>
              <a:buSzPts val="2500"/>
              <a:buFont typeface="Lucida Sans"/>
              <a:buNone/>
              <a:defRPr b="0" sz="2500">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2" name="Google Shape;72;p22"/>
          <p:cNvSpPr txBox="1"/>
          <p:nvPr>
            <p:ph idx="1" type="body"/>
          </p:nvPr>
        </p:nvSpPr>
        <p:spPr>
          <a:xfrm>
            <a:off x="4419600" y="5355102"/>
            <a:ext cx="3974592" cy="914400"/>
          </a:xfrm>
          <a:prstGeom prst="rect">
            <a:avLst/>
          </a:prstGeom>
          <a:noFill/>
          <a:ln>
            <a:noFill/>
          </a:ln>
        </p:spPr>
        <p:txBody>
          <a:bodyPr anchorCtr="0" anchor="t" bIns="45700" lIns="91425" spcFirstLastPara="1" rIns="91425" wrap="square" tIns="45700">
            <a:normAutofit/>
          </a:bodyPr>
          <a:lstStyle>
            <a:lvl1pPr indent="-228600" lvl="0" marL="457200" algn="r">
              <a:spcBef>
                <a:spcPts val="400"/>
              </a:spcBef>
              <a:spcAft>
                <a:spcPts val="0"/>
              </a:spcAft>
              <a:buSzPts val="1088"/>
              <a:buNone/>
              <a:defRPr sz="1600"/>
            </a:lvl1pPr>
            <a:lvl2pPr indent="-228600" lvl="1" marL="914400" algn="l">
              <a:spcBef>
                <a:spcPts val="324"/>
              </a:spcBef>
              <a:spcAft>
                <a:spcPts val="0"/>
              </a:spcAft>
              <a:buSzPts val="1200"/>
              <a:buNone/>
              <a:defRPr sz="1200"/>
            </a:lvl2pPr>
            <a:lvl3pPr indent="-228600" lvl="2" marL="1371600" algn="l">
              <a:spcBef>
                <a:spcPts val="350"/>
              </a:spcBef>
              <a:spcAft>
                <a:spcPts val="0"/>
              </a:spcAft>
              <a:buSzPts val="1000"/>
              <a:buNone/>
              <a:defRPr sz="1000"/>
            </a:lvl3pPr>
            <a:lvl4pPr indent="-228600" lvl="3" marL="1828800" algn="l">
              <a:spcBef>
                <a:spcPts val="350"/>
              </a:spcBef>
              <a:spcAft>
                <a:spcPts val="0"/>
              </a:spcAft>
              <a:buSzPts val="900"/>
              <a:buNone/>
              <a:defRPr sz="900"/>
            </a:lvl4pPr>
            <a:lvl5pPr indent="-228600" lvl="4" marL="2286000" algn="l">
              <a:spcBef>
                <a:spcPts val="350"/>
              </a:spcBef>
              <a:spcAft>
                <a:spcPts val="0"/>
              </a:spcAft>
              <a:buSzPts val="900"/>
              <a:buNone/>
              <a:defRPr sz="900"/>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73" name="Google Shape;73;p22"/>
          <p:cNvSpPr txBox="1"/>
          <p:nvPr>
            <p:ph idx="2" type="body"/>
          </p:nvPr>
        </p:nvSpPr>
        <p:spPr>
          <a:xfrm>
            <a:off x="914400" y="274320"/>
            <a:ext cx="7479792" cy="4572000"/>
          </a:xfrm>
          <a:prstGeom prst="rect">
            <a:avLst/>
          </a:prstGeom>
          <a:noFill/>
          <a:ln>
            <a:noFill/>
          </a:ln>
        </p:spPr>
        <p:txBody>
          <a:bodyPr anchorCtr="0" anchor="t" bIns="45700" lIns="91425" spcFirstLastPara="1" rIns="91425" wrap="square" tIns="45700">
            <a:normAutofit/>
          </a:bodyPr>
          <a:lstStyle>
            <a:lvl1pPr indent="-366776" lvl="0" marL="457200" algn="l">
              <a:spcBef>
                <a:spcPts val="400"/>
              </a:spcBef>
              <a:spcAft>
                <a:spcPts val="0"/>
              </a:spcAft>
              <a:buSzPts val="2176"/>
              <a:buChar char="🞂"/>
              <a:defRPr sz="3200"/>
            </a:lvl1pPr>
            <a:lvl2pPr indent="-406400" lvl="1" marL="914400" algn="l">
              <a:spcBef>
                <a:spcPts val="324"/>
              </a:spcBef>
              <a:spcAft>
                <a:spcPts val="0"/>
              </a:spcAft>
              <a:buSzPts val="2800"/>
              <a:buChar char="◦"/>
              <a:defRPr sz="2800"/>
            </a:lvl2pPr>
            <a:lvl3pPr indent="-381000" lvl="2" marL="1371600" algn="l">
              <a:spcBef>
                <a:spcPts val="350"/>
              </a:spcBef>
              <a:spcAft>
                <a:spcPts val="0"/>
              </a:spcAft>
              <a:buSzPts val="2400"/>
              <a:buChar char="●"/>
              <a:defRPr sz="2400"/>
            </a:lvl3pPr>
            <a:lvl4pPr indent="-355600" lvl="3" marL="1828800" algn="l">
              <a:spcBef>
                <a:spcPts val="350"/>
              </a:spcBef>
              <a:spcAft>
                <a:spcPts val="0"/>
              </a:spcAft>
              <a:buSzPts val="2000"/>
              <a:buChar char="●"/>
              <a:defRPr sz="2000"/>
            </a:lvl4pPr>
            <a:lvl5pPr indent="-355600" lvl="4" marL="2286000" algn="l">
              <a:spcBef>
                <a:spcPts val="350"/>
              </a:spcBef>
              <a:spcAft>
                <a:spcPts val="0"/>
              </a:spcAft>
              <a:buSzPts val="2000"/>
              <a:buChar char="●"/>
              <a:defRPr sz="2000"/>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74" name="Google Shape;74;p22"/>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22"/>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22"/>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showMasterSp="0" type="picTx">
  <p:cSld name="PICTURE_WITH_CAPTION_TEXT">
    <p:bg>
      <p:bgPr>
        <a:gradFill>
          <a:gsLst>
            <a:gs pos="0">
              <a:srgbClr val="B1B1B1"/>
            </a:gs>
            <a:gs pos="40000">
              <a:srgbClr val="9E9E9E"/>
            </a:gs>
            <a:gs pos="100000">
              <a:schemeClr val="dk1"/>
            </a:gs>
          </a:gsLst>
          <a:path path="circle">
            <a:fillToRect b="100%" l="100%"/>
          </a:path>
          <a:tileRect r="-100%" t="-100%"/>
        </a:gradFill>
      </p:bgPr>
    </p:bg>
    <p:spTree>
      <p:nvGrpSpPr>
        <p:cNvPr id="77" name="Shape 77"/>
        <p:cNvGrpSpPr/>
        <p:nvPr/>
      </p:nvGrpSpPr>
      <p:grpSpPr>
        <a:xfrm>
          <a:off x="0" y="0"/>
          <a:ext cx="0" cy="0"/>
          <a:chOff x="0" y="0"/>
          <a:chExt cx="0" cy="0"/>
        </a:xfrm>
      </p:grpSpPr>
      <p:sp>
        <p:nvSpPr>
          <p:cNvPr id="78" name="Google Shape;78;p23"/>
          <p:cNvSpPr txBox="1"/>
          <p:nvPr>
            <p:ph idx="1" type="body"/>
          </p:nvPr>
        </p:nvSpPr>
        <p:spPr>
          <a:xfrm>
            <a:off x="1141232" y="5443402"/>
            <a:ext cx="7162800" cy="648232"/>
          </a:xfrm>
          <a:prstGeom prst="rect">
            <a:avLst/>
          </a:prstGeom>
          <a:noFill/>
          <a:ln>
            <a:noFill/>
          </a:ln>
        </p:spPr>
        <p:txBody>
          <a:bodyPr anchorCtr="0" anchor="t" bIns="45700" lIns="91425" spcFirstLastPara="1" rIns="91425" wrap="square" tIns="0">
            <a:normAutofit/>
          </a:bodyPr>
          <a:lstStyle>
            <a:lvl1pPr indent="-228600" lvl="0" marL="457200" marR="18288" algn="r">
              <a:spcBef>
                <a:spcPts val="400"/>
              </a:spcBef>
              <a:spcAft>
                <a:spcPts val="0"/>
              </a:spcAft>
              <a:buSzPts val="952"/>
              <a:buNone/>
              <a:defRPr sz="1400"/>
            </a:lvl1pPr>
            <a:lvl2pPr indent="-304800" lvl="1" marL="914400" algn="l">
              <a:spcBef>
                <a:spcPts val="324"/>
              </a:spcBef>
              <a:spcAft>
                <a:spcPts val="0"/>
              </a:spcAft>
              <a:buSzPts val="1200"/>
              <a:buChar char="◦"/>
              <a:defRPr sz="1200"/>
            </a:lvl2pPr>
            <a:lvl3pPr indent="-292100" lvl="2" marL="1371600" algn="l">
              <a:spcBef>
                <a:spcPts val="350"/>
              </a:spcBef>
              <a:spcAft>
                <a:spcPts val="0"/>
              </a:spcAft>
              <a:buSzPts val="1000"/>
              <a:buChar char="●"/>
              <a:defRPr sz="1000"/>
            </a:lvl3pPr>
            <a:lvl4pPr indent="-285750" lvl="3" marL="1828800" algn="l">
              <a:spcBef>
                <a:spcPts val="350"/>
              </a:spcBef>
              <a:spcAft>
                <a:spcPts val="0"/>
              </a:spcAft>
              <a:buSzPts val="900"/>
              <a:buChar char="●"/>
              <a:defRPr sz="900"/>
            </a:lvl4pPr>
            <a:lvl5pPr indent="-285750" lvl="4" marL="2286000" algn="l">
              <a:spcBef>
                <a:spcPts val="350"/>
              </a:spcBef>
              <a:spcAft>
                <a:spcPts val="0"/>
              </a:spcAft>
              <a:buSzPts val="900"/>
              <a:buChar char="●"/>
              <a:defRPr sz="900"/>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79" name="Google Shape;79;p23"/>
          <p:cNvSpPr/>
          <p:nvPr>
            <p:ph idx="2" type="pic"/>
          </p:nvPr>
        </p:nvSpPr>
        <p:spPr>
          <a:xfrm>
            <a:off x="228600" y="189968"/>
            <a:ext cx="8686800" cy="4389120"/>
          </a:xfrm>
          <a:prstGeom prst="rect">
            <a:avLst/>
          </a:prstGeom>
          <a:solidFill>
            <a:schemeClr val="dk2"/>
          </a:solidFill>
          <a:ln cap="flat" cmpd="sng" w="9525">
            <a:solidFill>
              <a:schemeClr val="dk1"/>
            </a:solidFill>
            <a:prstDash val="solid"/>
            <a:round/>
            <a:headEnd len="sm" w="sm" type="none"/>
            <a:tailEnd len="sm" w="sm" type="none"/>
          </a:ln>
        </p:spPr>
      </p:sp>
      <p:sp>
        <p:nvSpPr>
          <p:cNvPr id="80" name="Google Shape;80;p23"/>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23"/>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23"/>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b="0" sz="1000">
                <a:solidFill>
                  <a:schemeClr val="lt1"/>
                </a:solidFill>
                <a:latin typeface="Lucida Sans"/>
                <a:ea typeface="Lucida Sans"/>
                <a:cs typeface="Lucida Sans"/>
                <a:sym typeface="Lucida Sans"/>
              </a:defRPr>
            </a:lvl1pPr>
            <a:lvl2pPr indent="0" lvl="1" marL="0" algn="r">
              <a:spcBef>
                <a:spcPts val="0"/>
              </a:spcBef>
              <a:buNone/>
              <a:defRPr b="0" sz="1000">
                <a:solidFill>
                  <a:schemeClr val="lt1"/>
                </a:solidFill>
                <a:latin typeface="Lucida Sans"/>
                <a:ea typeface="Lucida Sans"/>
                <a:cs typeface="Lucida Sans"/>
                <a:sym typeface="Lucida Sans"/>
              </a:defRPr>
            </a:lvl2pPr>
            <a:lvl3pPr indent="0" lvl="2" marL="0" algn="r">
              <a:spcBef>
                <a:spcPts val="0"/>
              </a:spcBef>
              <a:buNone/>
              <a:defRPr b="0" sz="1000">
                <a:solidFill>
                  <a:schemeClr val="lt1"/>
                </a:solidFill>
                <a:latin typeface="Lucida Sans"/>
                <a:ea typeface="Lucida Sans"/>
                <a:cs typeface="Lucida Sans"/>
                <a:sym typeface="Lucida Sans"/>
              </a:defRPr>
            </a:lvl3pPr>
            <a:lvl4pPr indent="0" lvl="3" marL="0" algn="r">
              <a:spcBef>
                <a:spcPts val="0"/>
              </a:spcBef>
              <a:buNone/>
              <a:defRPr b="0" sz="1000">
                <a:solidFill>
                  <a:schemeClr val="lt1"/>
                </a:solidFill>
                <a:latin typeface="Lucida Sans"/>
                <a:ea typeface="Lucida Sans"/>
                <a:cs typeface="Lucida Sans"/>
                <a:sym typeface="Lucida Sans"/>
              </a:defRPr>
            </a:lvl4pPr>
            <a:lvl5pPr indent="0" lvl="4" marL="0" algn="r">
              <a:spcBef>
                <a:spcPts val="0"/>
              </a:spcBef>
              <a:buNone/>
              <a:defRPr b="0" sz="1000">
                <a:solidFill>
                  <a:schemeClr val="lt1"/>
                </a:solidFill>
                <a:latin typeface="Lucida Sans"/>
                <a:ea typeface="Lucida Sans"/>
                <a:cs typeface="Lucida Sans"/>
                <a:sym typeface="Lucida Sans"/>
              </a:defRPr>
            </a:lvl5pPr>
            <a:lvl6pPr indent="0" lvl="5" marL="0" algn="r">
              <a:spcBef>
                <a:spcPts val="0"/>
              </a:spcBef>
              <a:buNone/>
              <a:defRPr b="0" sz="1000">
                <a:solidFill>
                  <a:schemeClr val="lt1"/>
                </a:solidFill>
                <a:latin typeface="Lucida Sans"/>
                <a:ea typeface="Lucida Sans"/>
                <a:cs typeface="Lucida Sans"/>
                <a:sym typeface="Lucida Sans"/>
              </a:defRPr>
            </a:lvl6pPr>
            <a:lvl7pPr indent="0" lvl="6" marL="0" algn="r">
              <a:spcBef>
                <a:spcPts val="0"/>
              </a:spcBef>
              <a:buNone/>
              <a:defRPr b="0" sz="1000">
                <a:solidFill>
                  <a:schemeClr val="lt1"/>
                </a:solidFill>
                <a:latin typeface="Lucida Sans"/>
                <a:ea typeface="Lucida Sans"/>
                <a:cs typeface="Lucida Sans"/>
                <a:sym typeface="Lucida Sans"/>
              </a:defRPr>
            </a:lvl7pPr>
            <a:lvl8pPr indent="0" lvl="7" marL="0" algn="r">
              <a:spcBef>
                <a:spcPts val="0"/>
              </a:spcBef>
              <a:buNone/>
              <a:defRPr b="0" sz="1000">
                <a:solidFill>
                  <a:schemeClr val="lt1"/>
                </a:solidFill>
                <a:latin typeface="Lucida Sans"/>
                <a:ea typeface="Lucida Sans"/>
                <a:cs typeface="Lucida Sans"/>
                <a:sym typeface="Lucida Sans"/>
              </a:defRPr>
            </a:lvl8pPr>
            <a:lvl9pPr indent="0" lvl="8" marL="0" algn="r">
              <a:spcBef>
                <a:spcPts val="0"/>
              </a:spcBef>
              <a:buNone/>
              <a:defRPr b="0" sz="1000">
                <a:solidFill>
                  <a:schemeClr val="lt1"/>
                </a:solidFill>
                <a:latin typeface="Lucida Sans"/>
                <a:ea typeface="Lucida Sans"/>
                <a:cs typeface="Lucida Sans"/>
                <a:sym typeface="Lucida Sans"/>
              </a:defRPr>
            </a:lvl9pPr>
          </a:lstStyle>
          <a:p>
            <a:pPr indent="0" lvl="0" marL="0" rtl="0" algn="r">
              <a:spcBef>
                <a:spcPts val="0"/>
              </a:spcBef>
              <a:spcAft>
                <a:spcPts val="0"/>
              </a:spcAft>
              <a:buNone/>
            </a:pPr>
            <a:fld id="{00000000-1234-1234-1234-123412341234}" type="slidenum">
              <a:rPr lang="es-ES"/>
              <a:t>‹#›</a:t>
            </a:fld>
            <a:endParaRPr/>
          </a:p>
        </p:txBody>
      </p:sp>
      <p:sp>
        <p:nvSpPr>
          <p:cNvPr id="83" name="Google Shape;83;p23"/>
          <p:cNvSpPr txBox="1"/>
          <p:nvPr>
            <p:ph type="title"/>
          </p:nvPr>
        </p:nvSpPr>
        <p:spPr>
          <a:xfrm>
            <a:off x="228600" y="4865122"/>
            <a:ext cx="8075432" cy="562672"/>
          </a:xfrm>
          <a:prstGeom prst="rect">
            <a:avLst/>
          </a:prstGeom>
          <a:noFill/>
          <a:ln>
            <a:noFill/>
          </a:ln>
        </p:spPr>
        <p:txBody>
          <a:bodyPr anchorCtr="0" anchor="t" bIns="45700" lIns="91425" spcFirstLastPara="1" rIns="91425" wrap="square" tIns="45700">
            <a:normAutofit/>
          </a:bodyPr>
          <a:lstStyle>
            <a:lvl1pPr lvl="0" marR="0" algn="r">
              <a:spcBef>
                <a:spcPts val="0"/>
              </a:spcBef>
              <a:spcAft>
                <a:spcPts val="0"/>
              </a:spcAft>
              <a:buClr>
                <a:schemeClr val="accent1"/>
              </a:buClr>
              <a:buSzPts val="3000"/>
              <a:buFont typeface="Lucida Sans"/>
              <a:buNone/>
              <a:defRPr b="0" sz="3000">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4" name="Google Shape;84;p23"/>
          <p:cNvSpPr/>
          <p:nvPr/>
        </p:nvSpPr>
        <p:spPr>
          <a:xfrm>
            <a:off x="716436" y="5001993"/>
            <a:ext cx="3802003" cy="1443111"/>
          </a:xfrm>
          <a:custGeom>
            <a:rect b="b" l="l" r="r" t="t"/>
            <a:pathLst>
              <a:path extrusionOk="0" h="528" w="5760">
                <a:moveTo>
                  <a:pt x="-329" y="347"/>
                </a:moveTo>
                <a:lnTo>
                  <a:pt x="7156" y="682"/>
                </a:lnTo>
                <a:lnTo>
                  <a:pt x="5229" y="682"/>
                </a:lnTo>
                <a:lnTo>
                  <a:pt x="-328" y="345"/>
                </a:lnTo>
              </a:path>
            </a:pathLst>
          </a:custGeom>
          <a:solidFill>
            <a:srgbClr val="9CCADC">
              <a:alpha val="4000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ucida Sans"/>
              <a:ea typeface="Lucida Sans"/>
              <a:cs typeface="Lucida Sans"/>
              <a:sym typeface="Lucida Sans"/>
            </a:endParaRPr>
          </a:p>
        </p:txBody>
      </p:sp>
      <p:sp>
        <p:nvSpPr>
          <p:cNvPr id="85" name="Google Shape;85;p23"/>
          <p:cNvSpPr/>
          <p:nvPr/>
        </p:nvSpPr>
        <p:spPr>
          <a:xfrm>
            <a:off x="-53561" y="5785023"/>
            <a:ext cx="3802003" cy="838200"/>
          </a:xfrm>
          <a:custGeom>
            <a:rect b="b" l="l" r="r" t="t"/>
            <a:pathLst>
              <a:path extrusionOk="0" h="528" w="5760">
                <a:moveTo>
                  <a:pt x="817" y="97"/>
                </a:moveTo>
                <a:lnTo>
                  <a:pt x="6408" y="682"/>
                </a:lnTo>
                <a:lnTo>
                  <a:pt x="5232" y="685"/>
                </a:lnTo>
                <a:lnTo>
                  <a:pt x="829" y="101"/>
                </a:lnTo>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ucida Sans"/>
              <a:ea typeface="Lucida Sans"/>
              <a:cs typeface="Lucida Sans"/>
              <a:sym typeface="Lucida Sans"/>
            </a:endParaRPr>
          </a:p>
        </p:txBody>
      </p:sp>
      <p:sp>
        <p:nvSpPr>
          <p:cNvPr id="86" name="Google Shape;86;p23"/>
          <p:cNvSpPr/>
          <p:nvPr/>
        </p:nvSpPr>
        <p:spPr>
          <a:xfrm>
            <a:off x="-6042" y="5791253"/>
            <a:ext cx="3402314" cy="1080868"/>
          </a:xfrm>
          <a:prstGeom prst="rtTriangle">
            <a:avLst/>
          </a:prstGeom>
          <a:blipFill rotWithShape="1">
            <a:blip r:embed="rId2">
              <a:alphaModFix amt="50000"/>
            </a:blip>
            <a:tile algn="t" flip="none" tx="0" sx="50000" ty="0" sy="50000"/>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ucida Sans"/>
              <a:ea typeface="Lucida Sans"/>
              <a:cs typeface="Lucida Sans"/>
              <a:sym typeface="Lucida Sans"/>
            </a:endParaRPr>
          </a:p>
        </p:txBody>
      </p:sp>
      <p:cxnSp>
        <p:nvCxnSpPr>
          <p:cNvPr id="87" name="Google Shape;87;p23"/>
          <p:cNvCxnSpPr/>
          <p:nvPr/>
        </p:nvCxnSpPr>
        <p:spPr>
          <a:xfrm>
            <a:off x="-9237" y="5787738"/>
            <a:ext cx="3405509" cy="1084383"/>
          </a:xfrm>
          <a:prstGeom prst="straightConnector1">
            <a:avLst/>
          </a:prstGeom>
          <a:noFill/>
          <a:ln cap="flat" cmpd="sng" w="12050">
            <a:solidFill>
              <a:srgbClr val="93C5D8"/>
            </a:solidFill>
            <a:prstDash val="solid"/>
            <a:miter lim="800000"/>
            <a:headEnd len="sm" w="sm" type="none"/>
            <a:tailEnd len="sm" w="sm" type="none"/>
          </a:ln>
        </p:spPr>
      </p:cxnSp>
      <p:sp>
        <p:nvSpPr>
          <p:cNvPr id="88" name="Google Shape;88;p23"/>
          <p:cNvSpPr/>
          <p:nvPr/>
        </p:nvSpPr>
        <p:spPr>
          <a:xfrm>
            <a:off x="8664112" y="4988440"/>
            <a:ext cx="182880" cy="228600"/>
          </a:xfrm>
          <a:prstGeom prst="chevron">
            <a:avLst>
              <a:gd fmla="val 50000" name="adj"/>
            </a:avLst>
          </a:prstGeom>
          <a:gradFill>
            <a:gsLst>
              <a:gs pos="0">
                <a:srgbClr val="1488A5"/>
              </a:gs>
              <a:gs pos="72000">
                <a:srgbClr val="4DB7DA"/>
              </a:gs>
              <a:gs pos="100000">
                <a:srgbClr val="7CC2DD"/>
              </a:gs>
            </a:gsLst>
            <a:lin ang="16200000" scaled="0"/>
          </a:gradFill>
          <a:ln cap="rnd" cmpd="sng" w="9525">
            <a:solidFill>
              <a:srgbClr val="20768B"/>
            </a:solidFill>
            <a:prstDash val="solid"/>
            <a:round/>
            <a:headEnd len="sm" w="sm" type="none"/>
            <a:tailEnd len="sm" w="sm" type="none"/>
          </a:ln>
          <a:effectLst>
            <a:outerShdw blurRad="50800" dir="5400000" dist="25400">
              <a:srgbClr val="000000">
                <a:alpha val="45882"/>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ucida Sans"/>
              <a:ea typeface="Lucida Sans"/>
              <a:cs typeface="Lucida Sans"/>
              <a:sym typeface="Lucida Sans"/>
            </a:endParaRPr>
          </a:p>
        </p:txBody>
      </p:sp>
      <p:sp>
        <p:nvSpPr>
          <p:cNvPr id="89" name="Google Shape;89;p23"/>
          <p:cNvSpPr/>
          <p:nvPr/>
        </p:nvSpPr>
        <p:spPr>
          <a:xfrm>
            <a:off x="8477696" y="4988440"/>
            <a:ext cx="182880" cy="228600"/>
          </a:xfrm>
          <a:prstGeom prst="chevron">
            <a:avLst>
              <a:gd fmla="val 50000" name="adj"/>
            </a:avLst>
          </a:prstGeom>
          <a:gradFill>
            <a:gsLst>
              <a:gs pos="0">
                <a:srgbClr val="1488A5"/>
              </a:gs>
              <a:gs pos="72000">
                <a:srgbClr val="4DB7DA"/>
              </a:gs>
              <a:gs pos="100000">
                <a:srgbClr val="7CC2DD"/>
              </a:gs>
            </a:gsLst>
            <a:lin ang="16200000" scaled="0"/>
          </a:gradFill>
          <a:ln cap="rnd" cmpd="sng" w="9525">
            <a:solidFill>
              <a:srgbClr val="20768B"/>
            </a:solidFill>
            <a:prstDash val="solid"/>
            <a:round/>
            <a:headEnd len="sm" w="sm" type="none"/>
            <a:tailEnd len="sm" w="sm" type="none"/>
          </a:ln>
          <a:effectLst>
            <a:outerShdw blurRad="50800" dir="5400000" dist="25400">
              <a:srgbClr val="000000">
                <a:alpha val="45882"/>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ucida Sans"/>
              <a:ea typeface="Lucida Sans"/>
              <a:cs typeface="Lucida Sans"/>
              <a:sym typeface="Lucida Sans"/>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2.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4"/>
          <p:cNvSpPr/>
          <p:nvPr/>
        </p:nvSpPr>
        <p:spPr>
          <a:xfrm>
            <a:off x="716436" y="5001993"/>
            <a:ext cx="3802003" cy="1443111"/>
          </a:xfrm>
          <a:custGeom>
            <a:rect b="b" l="l" r="r" t="t"/>
            <a:pathLst>
              <a:path extrusionOk="0" h="528" w="5760">
                <a:moveTo>
                  <a:pt x="-329" y="347"/>
                </a:moveTo>
                <a:lnTo>
                  <a:pt x="7156" y="682"/>
                </a:lnTo>
                <a:lnTo>
                  <a:pt x="5229" y="682"/>
                </a:lnTo>
                <a:lnTo>
                  <a:pt x="-328" y="345"/>
                </a:lnTo>
              </a:path>
            </a:pathLst>
          </a:custGeom>
          <a:solidFill>
            <a:srgbClr val="9CCADC">
              <a:alpha val="4000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Lucida Sans"/>
              <a:ea typeface="Lucida Sans"/>
              <a:cs typeface="Lucida Sans"/>
              <a:sym typeface="Lucida Sans"/>
            </a:endParaRPr>
          </a:p>
        </p:txBody>
      </p:sp>
      <p:sp>
        <p:nvSpPr>
          <p:cNvPr id="11" name="Google Shape;11;p14"/>
          <p:cNvSpPr/>
          <p:nvPr/>
        </p:nvSpPr>
        <p:spPr>
          <a:xfrm>
            <a:off x="-53561" y="5785023"/>
            <a:ext cx="3802003" cy="838200"/>
          </a:xfrm>
          <a:custGeom>
            <a:rect b="b" l="l" r="r" t="t"/>
            <a:pathLst>
              <a:path extrusionOk="0" h="528" w="5760">
                <a:moveTo>
                  <a:pt x="817" y="97"/>
                </a:moveTo>
                <a:lnTo>
                  <a:pt x="6408" y="682"/>
                </a:lnTo>
                <a:lnTo>
                  <a:pt x="5232" y="685"/>
                </a:lnTo>
                <a:lnTo>
                  <a:pt x="829" y="101"/>
                </a:lnTo>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Lucida Sans"/>
              <a:ea typeface="Lucida Sans"/>
              <a:cs typeface="Lucida Sans"/>
              <a:sym typeface="Lucida Sans"/>
            </a:endParaRPr>
          </a:p>
        </p:txBody>
      </p:sp>
      <p:sp>
        <p:nvSpPr>
          <p:cNvPr id="12" name="Google Shape;12;p14"/>
          <p:cNvSpPr/>
          <p:nvPr/>
        </p:nvSpPr>
        <p:spPr>
          <a:xfrm>
            <a:off x="-6042" y="5791253"/>
            <a:ext cx="3402314" cy="1080868"/>
          </a:xfrm>
          <a:prstGeom prst="rtTriangle">
            <a:avLst/>
          </a:prstGeom>
          <a:blipFill rotWithShape="1">
            <a:blip r:embed="rId1">
              <a:alphaModFix amt="50000"/>
            </a:blip>
            <a:tile algn="t" flip="none" tx="0" sx="50000" ty="0" sy="50000"/>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ucida Sans"/>
              <a:ea typeface="Lucida Sans"/>
              <a:cs typeface="Lucida Sans"/>
              <a:sym typeface="Lucida Sans"/>
            </a:endParaRPr>
          </a:p>
        </p:txBody>
      </p:sp>
      <p:cxnSp>
        <p:nvCxnSpPr>
          <p:cNvPr id="13" name="Google Shape;13;p14"/>
          <p:cNvCxnSpPr/>
          <p:nvPr/>
        </p:nvCxnSpPr>
        <p:spPr>
          <a:xfrm>
            <a:off x="-9237" y="5787738"/>
            <a:ext cx="3405509" cy="1084383"/>
          </a:xfrm>
          <a:prstGeom prst="straightConnector1">
            <a:avLst/>
          </a:prstGeom>
          <a:noFill/>
          <a:ln cap="flat" cmpd="sng" w="12050">
            <a:solidFill>
              <a:srgbClr val="93C5D8"/>
            </a:solidFill>
            <a:prstDash val="solid"/>
            <a:miter lim="800000"/>
            <a:headEnd len="sm" w="sm" type="none"/>
            <a:tailEnd len="sm" w="sm" type="none"/>
          </a:ln>
        </p:spPr>
      </p:cxnSp>
      <p:sp>
        <p:nvSpPr>
          <p:cNvPr id="14" name="Google Shape;14;p1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l">
              <a:spcBef>
                <a:spcPts val="0"/>
              </a:spcBef>
              <a:spcAft>
                <a:spcPts val="0"/>
              </a:spcAft>
              <a:buClr>
                <a:schemeClr val="dk2"/>
              </a:buClr>
              <a:buSzPts val="4100"/>
              <a:buFont typeface="Lucida Sans"/>
              <a:buNone/>
              <a:defRPr b="1" i="0" sz="4100" u="none" cap="none" strike="noStrike">
                <a:solidFill>
                  <a:schemeClr val="dk2"/>
                </a:solidFill>
                <a:latin typeface="Lucida Sans"/>
                <a:ea typeface="Lucida Sans"/>
                <a:cs typeface="Lucida Sans"/>
                <a:sym typeface="Lucida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5" name="Google Shape;15;p14"/>
          <p:cNvSpPr txBox="1"/>
          <p:nvPr>
            <p:ph idx="1" type="body"/>
          </p:nvPr>
        </p:nvSpPr>
        <p:spPr>
          <a:xfrm>
            <a:off x="457200" y="1481328"/>
            <a:ext cx="8229600" cy="4525963"/>
          </a:xfrm>
          <a:prstGeom prst="rect">
            <a:avLst/>
          </a:prstGeom>
          <a:noFill/>
          <a:ln>
            <a:noFill/>
          </a:ln>
        </p:spPr>
        <p:txBody>
          <a:bodyPr anchorCtr="0" anchor="t" bIns="45700" lIns="91425" spcFirstLastPara="1" rIns="91425" wrap="square" tIns="45700">
            <a:normAutofit/>
          </a:bodyPr>
          <a:lstStyle>
            <a:lvl1pPr indent="-345186" lvl="0" marL="457200" marR="0" rtl="0" algn="l">
              <a:spcBef>
                <a:spcPts val="400"/>
              </a:spcBef>
              <a:spcAft>
                <a:spcPts val="0"/>
              </a:spcAft>
              <a:buClr>
                <a:schemeClr val="accent1"/>
              </a:buClr>
              <a:buSzPts val="1836"/>
              <a:buFont typeface="Noto Sans Symbols"/>
              <a:buChar char="🞂"/>
              <a:defRPr b="0" i="0" sz="2700" u="none" cap="none" strike="noStrike">
                <a:solidFill>
                  <a:schemeClr val="dk1"/>
                </a:solidFill>
                <a:latin typeface="Lucida Sans"/>
                <a:ea typeface="Lucida Sans"/>
                <a:cs typeface="Lucida Sans"/>
                <a:sym typeface="Lucida Sans"/>
              </a:defRPr>
            </a:lvl1pPr>
            <a:lvl2pPr indent="-374650" lvl="1" marL="914400" marR="0" rtl="0" algn="l">
              <a:spcBef>
                <a:spcPts val="324"/>
              </a:spcBef>
              <a:spcAft>
                <a:spcPts val="0"/>
              </a:spcAft>
              <a:buClr>
                <a:schemeClr val="accent1"/>
              </a:buClr>
              <a:buSzPts val="2300"/>
              <a:buFont typeface="Verdana"/>
              <a:buChar char="◦"/>
              <a:defRPr b="0" i="0" sz="2300" u="none" cap="none" strike="noStrike">
                <a:solidFill>
                  <a:schemeClr val="dk1"/>
                </a:solidFill>
                <a:latin typeface="Lucida Sans"/>
                <a:ea typeface="Lucida Sans"/>
                <a:cs typeface="Lucida Sans"/>
                <a:sym typeface="Lucida Sans"/>
              </a:defRPr>
            </a:lvl2pPr>
            <a:lvl3pPr indent="-361950" lvl="2" marL="1371600" marR="0" rtl="0" algn="l">
              <a:spcBef>
                <a:spcPts val="350"/>
              </a:spcBef>
              <a:spcAft>
                <a:spcPts val="0"/>
              </a:spcAft>
              <a:buClr>
                <a:schemeClr val="accent2"/>
              </a:buClr>
              <a:buSzPts val="2100"/>
              <a:buFont typeface="Noto Sans Symbols"/>
              <a:buChar char="●"/>
              <a:defRPr b="0" i="0" sz="2100" u="none" cap="none" strike="noStrike">
                <a:solidFill>
                  <a:schemeClr val="dk1"/>
                </a:solidFill>
                <a:latin typeface="Lucida Sans"/>
                <a:ea typeface="Lucida Sans"/>
                <a:cs typeface="Lucida Sans"/>
                <a:sym typeface="Lucida Sans"/>
              </a:defRPr>
            </a:lvl3pPr>
            <a:lvl4pPr indent="-349250" lvl="3" marL="1828800" marR="0" rtl="0" algn="l">
              <a:spcBef>
                <a:spcPts val="350"/>
              </a:spcBef>
              <a:spcAft>
                <a:spcPts val="0"/>
              </a:spcAft>
              <a:buClr>
                <a:schemeClr val="accent2"/>
              </a:buClr>
              <a:buSzPts val="1900"/>
              <a:buFont typeface="Noto Sans Symbols"/>
              <a:buChar char="●"/>
              <a:defRPr b="0" i="0" sz="1900" u="none" cap="none" strike="noStrike">
                <a:solidFill>
                  <a:schemeClr val="dk1"/>
                </a:solidFill>
                <a:latin typeface="Lucida Sans"/>
                <a:ea typeface="Lucida Sans"/>
                <a:cs typeface="Lucida Sans"/>
                <a:sym typeface="Lucida Sans"/>
              </a:defRPr>
            </a:lvl4pPr>
            <a:lvl5pPr indent="-342900" lvl="4" marL="2286000" marR="0" rtl="0" algn="l">
              <a:spcBef>
                <a:spcPts val="350"/>
              </a:spcBef>
              <a:spcAft>
                <a:spcPts val="0"/>
              </a:spcAft>
              <a:buClr>
                <a:schemeClr val="accent2"/>
              </a:buClr>
              <a:buSzPts val="1800"/>
              <a:buFont typeface="Noto Sans Symbols"/>
              <a:buChar char="●"/>
              <a:defRPr b="0" i="0" sz="1800" u="none" cap="none" strike="noStrike">
                <a:solidFill>
                  <a:schemeClr val="dk1"/>
                </a:solidFill>
                <a:latin typeface="Lucida Sans"/>
                <a:ea typeface="Lucida Sans"/>
                <a:cs typeface="Lucida Sans"/>
                <a:sym typeface="Lucida Sans"/>
              </a:defRPr>
            </a:lvl5pPr>
            <a:lvl6pPr indent="-342900" lvl="5" marL="2743200" marR="0" rtl="0" algn="l">
              <a:spcBef>
                <a:spcPts val="350"/>
              </a:spcBef>
              <a:spcAft>
                <a:spcPts val="0"/>
              </a:spcAft>
              <a:buClr>
                <a:schemeClr val="accent3"/>
              </a:buClr>
              <a:buSzPts val="1800"/>
              <a:buFont typeface="Noto Sans Symbols"/>
              <a:buChar char="■"/>
              <a:defRPr b="0" i="0" sz="1800" u="none" cap="none" strike="noStrike">
                <a:solidFill>
                  <a:schemeClr val="dk1"/>
                </a:solidFill>
                <a:latin typeface="Lucida Sans"/>
                <a:ea typeface="Lucida Sans"/>
                <a:cs typeface="Lucida Sans"/>
                <a:sym typeface="Lucida Sans"/>
              </a:defRPr>
            </a:lvl6pPr>
            <a:lvl7pPr indent="-330200" lvl="6" marL="3200400" marR="0" rtl="0" algn="l">
              <a:spcBef>
                <a:spcPts val="350"/>
              </a:spcBef>
              <a:spcAft>
                <a:spcPts val="0"/>
              </a:spcAft>
              <a:buClr>
                <a:schemeClr val="accent3"/>
              </a:buClr>
              <a:buSzPts val="1600"/>
              <a:buFont typeface="Noto Sans Symbols"/>
              <a:buChar char="■"/>
              <a:defRPr b="0" i="0" sz="1600" u="none" cap="none" strike="noStrike">
                <a:solidFill>
                  <a:schemeClr val="dk1"/>
                </a:solidFill>
                <a:latin typeface="Lucida Sans"/>
                <a:ea typeface="Lucida Sans"/>
                <a:cs typeface="Lucida Sans"/>
                <a:sym typeface="Lucida Sans"/>
              </a:defRPr>
            </a:lvl7pPr>
            <a:lvl8pPr indent="-330200" lvl="7" marL="3657600" marR="0" rtl="0" algn="l">
              <a:spcBef>
                <a:spcPts val="350"/>
              </a:spcBef>
              <a:spcAft>
                <a:spcPts val="0"/>
              </a:spcAft>
              <a:buClr>
                <a:schemeClr val="accent3"/>
              </a:buClr>
              <a:buSzPts val="1600"/>
              <a:buFont typeface="Noto Sans Symbols"/>
              <a:buChar char="■"/>
              <a:defRPr b="0" i="0" sz="1600" u="none" cap="none" strike="noStrike">
                <a:solidFill>
                  <a:schemeClr val="dk1"/>
                </a:solidFill>
                <a:latin typeface="Lucida Sans"/>
                <a:ea typeface="Lucida Sans"/>
                <a:cs typeface="Lucida Sans"/>
                <a:sym typeface="Lucida Sans"/>
              </a:defRPr>
            </a:lvl8pPr>
            <a:lvl9pPr indent="-330200" lvl="8" marL="4114800" marR="0" rtl="0" algn="l">
              <a:spcBef>
                <a:spcPts val="350"/>
              </a:spcBef>
              <a:spcAft>
                <a:spcPts val="0"/>
              </a:spcAft>
              <a:buClr>
                <a:schemeClr val="accent3"/>
              </a:buClr>
              <a:buSzPts val="1600"/>
              <a:buFont typeface="Noto Sans Symbols"/>
              <a:buChar char="■"/>
              <a:defRPr b="0" i="0" sz="1600" u="none" cap="none" strike="noStrike">
                <a:solidFill>
                  <a:schemeClr val="dk1"/>
                </a:solidFill>
                <a:latin typeface="Lucida Sans"/>
                <a:ea typeface="Lucida Sans"/>
                <a:cs typeface="Lucida Sans"/>
                <a:sym typeface="Lucida Sans"/>
              </a:defRPr>
            </a:lvl9pPr>
          </a:lstStyle>
          <a:p/>
        </p:txBody>
      </p:sp>
      <p:sp>
        <p:nvSpPr>
          <p:cNvPr id="16" name="Google Shape;16;p14"/>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sz="1000">
                <a:solidFill>
                  <a:schemeClr val="dk1"/>
                </a:solidFill>
                <a:latin typeface="Lucida Sans"/>
                <a:ea typeface="Lucida Sans"/>
                <a:cs typeface="Lucida Sans"/>
                <a:sym typeface="Lucida Sans"/>
              </a:defRPr>
            </a:lvl1pPr>
            <a:lvl2pPr lvl="1"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2pPr>
            <a:lvl3pPr lvl="2"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3pPr>
            <a:lvl4pPr lvl="3"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4pPr>
            <a:lvl5pPr lvl="4"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5pPr>
            <a:lvl6pPr lvl="5"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6pPr>
            <a:lvl7pPr lvl="6"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7pPr>
            <a:lvl8pPr lvl="7"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8pPr>
            <a:lvl9pPr lvl="8"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9pPr>
          </a:lstStyle>
          <a:p/>
        </p:txBody>
      </p:sp>
      <p:sp>
        <p:nvSpPr>
          <p:cNvPr id="17" name="Google Shape;17;p14"/>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marR="0" rtl="0" algn="r">
              <a:spcBef>
                <a:spcPts val="0"/>
              </a:spcBef>
              <a:spcAft>
                <a:spcPts val="0"/>
              </a:spcAft>
              <a:buSzPts val="1400"/>
              <a:buNone/>
              <a:defRPr sz="1000">
                <a:solidFill>
                  <a:schemeClr val="dk1"/>
                </a:solidFill>
                <a:latin typeface="Lucida Sans"/>
                <a:ea typeface="Lucida Sans"/>
                <a:cs typeface="Lucida Sans"/>
                <a:sym typeface="Lucida Sans"/>
              </a:defRPr>
            </a:lvl1pPr>
            <a:lvl2pPr lvl="1"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2pPr>
            <a:lvl3pPr lvl="2"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3pPr>
            <a:lvl4pPr lvl="3"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4pPr>
            <a:lvl5pPr lvl="4"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5pPr>
            <a:lvl6pPr lvl="5"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6pPr>
            <a:lvl7pPr lvl="6"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7pPr>
            <a:lvl8pPr lvl="7"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8pPr>
            <a:lvl9pPr lvl="8"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9pPr>
          </a:lstStyle>
          <a:p/>
        </p:txBody>
      </p:sp>
      <p:sp>
        <p:nvSpPr>
          <p:cNvPr id="18" name="Google Shape;18;p14"/>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marR="0" rtl="0" algn="r">
              <a:spcBef>
                <a:spcPts val="0"/>
              </a:spcBef>
              <a:buNone/>
              <a:defRPr b="0" sz="1000" u="none">
                <a:solidFill>
                  <a:schemeClr val="dk1"/>
                </a:solidFill>
                <a:latin typeface="Lucida Sans"/>
                <a:ea typeface="Lucida Sans"/>
                <a:cs typeface="Lucida Sans"/>
                <a:sym typeface="Lucida Sans"/>
              </a:defRPr>
            </a:lvl1pPr>
            <a:lvl2pPr indent="0" lvl="1" marL="0" marR="0" rtl="0" algn="r">
              <a:spcBef>
                <a:spcPts val="0"/>
              </a:spcBef>
              <a:buNone/>
              <a:defRPr b="0" sz="1000" u="none">
                <a:solidFill>
                  <a:schemeClr val="dk1"/>
                </a:solidFill>
                <a:latin typeface="Lucida Sans"/>
                <a:ea typeface="Lucida Sans"/>
                <a:cs typeface="Lucida Sans"/>
                <a:sym typeface="Lucida Sans"/>
              </a:defRPr>
            </a:lvl2pPr>
            <a:lvl3pPr indent="0" lvl="2" marL="0" marR="0" rtl="0" algn="r">
              <a:spcBef>
                <a:spcPts val="0"/>
              </a:spcBef>
              <a:buNone/>
              <a:defRPr b="0" sz="1000" u="none">
                <a:solidFill>
                  <a:schemeClr val="dk1"/>
                </a:solidFill>
                <a:latin typeface="Lucida Sans"/>
                <a:ea typeface="Lucida Sans"/>
                <a:cs typeface="Lucida Sans"/>
                <a:sym typeface="Lucida Sans"/>
              </a:defRPr>
            </a:lvl3pPr>
            <a:lvl4pPr indent="0" lvl="3" marL="0" marR="0" rtl="0" algn="r">
              <a:spcBef>
                <a:spcPts val="0"/>
              </a:spcBef>
              <a:buNone/>
              <a:defRPr b="0" sz="1000" u="none">
                <a:solidFill>
                  <a:schemeClr val="dk1"/>
                </a:solidFill>
                <a:latin typeface="Lucida Sans"/>
                <a:ea typeface="Lucida Sans"/>
                <a:cs typeface="Lucida Sans"/>
                <a:sym typeface="Lucida Sans"/>
              </a:defRPr>
            </a:lvl4pPr>
            <a:lvl5pPr indent="0" lvl="4" marL="0" marR="0" rtl="0" algn="r">
              <a:spcBef>
                <a:spcPts val="0"/>
              </a:spcBef>
              <a:buNone/>
              <a:defRPr b="0" sz="1000" u="none">
                <a:solidFill>
                  <a:schemeClr val="dk1"/>
                </a:solidFill>
                <a:latin typeface="Lucida Sans"/>
                <a:ea typeface="Lucida Sans"/>
                <a:cs typeface="Lucida Sans"/>
                <a:sym typeface="Lucida Sans"/>
              </a:defRPr>
            </a:lvl5pPr>
            <a:lvl6pPr indent="0" lvl="5" marL="0" marR="0" rtl="0" algn="r">
              <a:spcBef>
                <a:spcPts val="0"/>
              </a:spcBef>
              <a:buNone/>
              <a:defRPr b="0" sz="1000" u="none">
                <a:solidFill>
                  <a:schemeClr val="dk1"/>
                </a:solidFill>
                <a:latin typeface="Lucida Sans"/>
                <a:ea typeface="Lucida Sans"/>
                <a:cs typeface="Lucida Sans"/>
                <a:sym typeface="Lucida Sans"/>
              </a:defRPr>
            </a:lvl6pPr>
            <a:lvl7pPr indent="0" lvl="6" marL="0" marR="0" rtl="0" algn="r">
              <a:spcBef>
                <a:spcPts val="0"/>
              </a:spcBef>
              <a:buNone/>
              <a:defRPr b="0" sz="1000" u="none">
                <a:solidFill>
                  <a:schemeClr val="dk1"/>
                </a:solidFill>
                <a:latin typeface="Lucida Sans"/>
                <a:ea typeface="Lucida Sans"/>
                <a:cs typeface="Lucida Sans"/>
                <a:sym typeface="Lucida Sans"/>
              </a:defRPr>
            </a:lvl7pPr>
            <a:lvl8pPr indent="0" lvl="7" marL="0" marR="0" rtl="0" algn="r">
              <a:spcBef>
                <a:spcPts val="0"/>
              </a:spcBef>
              <a:buNone/>
              <a:defRPr b="0" sz="1000" u="none">
                <a:solidFill>
                  <a:schemeClr val="dk1"/>
                </a:solidFill>
                <a:latin typeface="Lucida Sans"/>
                <a:ea typeface="Lucida Sans"/>
                <a:cs typeface="Lucida Sans"/>
                <a:sym typeface="Lucida Sans"/>
              </a:defRPr>
            </a:lvl8pPr>
            <a:lvl9pPr indent="0" lvl="8" marL="0" marR="0" rtl="0" algn="r">
              <a:spcBef>
                <a:spcPts val="0"/>
              </a:spcBef>
              <a:buNone/>
              <a:defRPr b="0" sz="1000" u="none">
                <a:solidFill>
                  <a:schemeClr val="dk1"/>
                </a:solidFill>
                <a:latin typeface="Lucida Sans"/>
                <a:ea typeface="Lucida Sans"/>
                <a:cs typeface="Lucida Sans"/>
                <a:sym typeface="Lucida Sans"/>
              </a:defRPr>
            </a:lvl9pPr>
          </a:lstStyle>
          <a:p>
            <a:pPr indent="0" lvl="0" marL="0" rtl="0" algn="r">
              <a:spcBef>
                <a:spcPts val="0"/>
              </a:spcBef>
              <a:spcAft>
                <a:spcPts val="0"/>
              </a:spcAft>
              <a:buNone/>
            </a:pPr>
            <a:fld id="{00000000-1234-1234-1234-123412341234}" type="slidenum">
              <a:rPr lang="es-E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0.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8.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hyperlink" Target="https://www.salesforce.com/mx/crm/"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9.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5.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
          <p:cNvSpPr txBox="1"/>
          <p:nvPr>
            <p:ph type="ctrTitle"/>
          </p:nvPr>
        </p:nvSpPr>
        <p:spPr>
          <a:xfrm>
            <a:off x="714348" y="1285860"/>
            <a:ext cx="7772400" cy="1470025"/>
          </a:xfrm>
          <a:prstGeom prst="rect">
            <a:avLst/>
          </a:prstGeom>
          <a:noFill/>
          <a:ln>
            <a:noFill/>
          </a:ln>
        </p:spPr>
        <p:txBody>
          <a:bodyPr anchorCtr="0" anchor="b" bIns="45700" lIns="91425" spcFirstLastPara="1" rIns="91425" wrap="square" tIns="45700">
            <a:normAutofit fontScale="90000"/>
          </a:bodyPr>
          <a:lstStyle/>
          <a:p>
            <a:pPr indent="0" lvl="0" marL="0" rtl="0" algn="r">
              <a:spcBef>
                <a:spcPts val="0"/>
              </a:spcBef>
              <a:spcAft>
                <a:spcPts val="0"/>
              </a:spcAft>
              <a:buClr>
                <a:schemeClr val="dk2"/>
              </a:buClr>
              <a:buSzPct val="100000"/>
              <a:buFont typeface="Lucida Sans"/>
              <a:buNone/>
            </a:pPr>
            <a:r>
              <a:rPr lang="es-ES"/>
              <a:t>¿Qué es un Sistema de Gestión Empresarial?</a:t>
            </a:r>
            <a:endParaRPr/>
          </a:p>
        </p:txBody>
      </p:sp>
      <p:sp>
        <p:nvSpPr>
          <p:cNvPr id="107" name="Google Shape;107;p1"/>
          <p:cNvSpPr txBox="1"/>
          <p:nvPr>
            <p:ph idx="1" type="subTitle"/>
          </p:nvPr>
        </p:nvSpPr>
        <p:spPr>
          <a:xfrm>
            <a:off x="1357290" y="3143248"/>
            <a:ext cx="6400800" cy="2500330"/>
          </a:xfrm>
          <a:prstGeom prst="rect">
            <a:avLst/>
          </a:prstGeom>
          <a:noFill/>
          <a:ln>
            <a:noFill/>
          </a:ln>
        </p:spPr>
        <p:txBody>
          <a:bodyPr anchorCtr="0" anchor="t" bIns="45700" lIns="45700" spcFirstLastPara="1" rIns="45700" wrap="square" tIns="45700">
            <a:normAutofit/>
          </a:bodyPr>
          <a:lstStyle/>
          <a:p>
            <a:pPr indent="0" lvl="0" marL="0" marR="64008" rtl="0" algn="r">
              <a:spcBef>
                <a:spcPts val="0"/>
              </a:spcBef>
              <a:spcAft>
                <a:spcPts val="0"/>
              </a:spcAft>
              <a:buSzPts val="1836"/>
              <a:buNone/>
            </a:pPr>
            <a:r>
              <a:rPr lang="es-ES"/>
              <a:t>Aplicación que permite a todos los trabajadores de una empresa realizar todos los procesos y actividades desde una plataforma común.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10"/>
          <p:cNvSpPr txBox="1"/>
          <p:nvPr>
            <p:ph idx="1" type="body"/>
          </p:nvPr>
        </p:nvSpPr>
        <p:spPr>
          <a:xfrm>
            <a:off x="457200" y="1481328"/>
            <a:ext cx="8229600" cy="4525963"/>
          </a:xfrm>
          <a:prstGeom prst="rect">
            <a:avLst/>
          </a:prstGeom>
          <a:noFill/>
          <a:ln>
            <a:noFill/>
          </a:ln>
        </p:spPr>
        <p:txBody>
          <a:bodyPr anchorCtr="0" anchor="t" bIns="45700" lIns="91425" spcFirstLastPara="1" rIns="91425" wrap="square" tIns="45700">
            <a:normAutofit/>
          </a:bodyPr>
          <a:lstStyle/>
          <a:p>
            <a:pPr indent="-256032" lvl="0" marL="365760" rtl="0" algn="l">
              <a:spcBef>
                <a:spcPts val="0"/>
              </a:spcBef>
              <a:spcAft>
                <a:spcPts val="0"/>
              </a:spcAft>
              <a:buSzPts val="1836"/>
              <a:buChar char="🞂"/>
            </a:pPr>
            <a:r>
              <a:rPr lang="es-ES"/>
              <a:t>Los ERP también pueden contar con un módulo B.I.</a:t>
            </a:r>
            <a:endParaRPr/>
          </a:p>
          <a:p>
            <a:pPr indent="-256032" lvl="0" marL="365760" rtl="0" algn="l">
              <a:spcBef>
                <a:spcPts val="400"/>
              </a:spcBef>
              <a:spcAft>
                <a:spcPts val="0"/>
              </a:spcAft>
              <a:buSzPts val="1836"/>
              <a:buChar char="🞂"/>
            </a:pPr>
            <a:r>
              <a:rPr b="1" lang="es-ES"/>
              <a:t>Analizan la información disponible para ayudar a tomar decisiones</a:t>
            </a:r>
            <a:r>
              <a:rPr lang="es-ES"/>
              <a:t>.</a:t>
            </a:r>
            <a:endParaRPr/>
          </a:p>
          <a:p>
            <a:pPr indent="-256032" lvl="0" marL="365760" rtl="0" algn="l">
              <a:spcBef>
                <a:spcPts val="400"/>
              </a:spcBef>
              <a:spcAft>
                <a:spcPts val="0"/>
              </a:spcAft>
              <a:buSzPts val="1836"/>
              <a:buChar char="🞂"/>
            </a:pPr>
            <a:r>
              <a:rPr lang="es-ES"/>
              <a:t>Es un sistema orientado a la dirección.</a:t>
            </a:r>
            <a:endParaRPr/>
          </a:p>
          <a:p>
            <a:pPr indent="-139446" lvl="0" marL="365760" rtl="0" algn="l">
              <a:spcBef>
                <a:spcPts val="400"/>
              </a:spcBef>
              <a:spcAft>
                <a:spcPts val="0"/>
              </a:spcAft>
              <a:buSzPts val="1836"/>
              <a:buNone/>
            </a:pPr>
            <a:r>
              <a:t/>
            </a:r>
            <a:endParaRPr/>
          </a:p>
        </p:txBody>
      </p:sp>
      <p:sp>
        <p:nvSpPr>
          <p:cNvPr id="178" name="Google Shape;178;p1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2"/>
              </a:buClr>
              <a:buSzPts val="4100"/>
              <a:buFont typeface="Lucida Sans"/>
              <a:buNone/>
            </a:pPr>
            <a:r>
              <a:rPr lang="es-ES"/>
              <a:t>B.I. (Business Intelligence).</a:t>
            </a:r>
            <a:endParaRPr/>
          </a:p>
        </p:txBody>
      </p:sp>
      <p:pic>
        <p:nvPicPr>
          <p:cNvPr descr="Business Intelligence | HelpSystems" id="179" name="Google Shape;179;p10"/>
          <p:cNvPicPr preferRelativeResize="0"/>
          <p:nvPr/>
        </p:nvPicPr>
        <p:blipFill rotWithShape="1">
          <a:blip r:embed="rId3">
            <a:alphaModFix/>
          </a:blip>
          <a:srcRect b="0" l="0" r="0" t="0"/>
          <a:stretch/>
        </p:blipFill>
        <p:spPr>
          <a:xfrm>
            <a:off x="4572000" y="3952875"/>
            <a:ext cx="4048125" cy="29051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geddd861b2b_0_9"/>
          <p:cNvSpPr txBox="1"/>
          <p:nvPr>
            <p:ph idx="1" type="body"/>
          </p:nvPr>
        </p:nvSpPr>
        <p:spPr>
          <a:xfrm>
            <a:off x="457200" y="1481328"/>
            <a:ext cx="8229600" cy="4526100"/>
          </a:xfrm>
          <a:prstGeom prst="rect">
            <a:avLst/>
          </a:prstGeom>
        </p:spPr>
        <p:txBody>
          <a:bodyPr anchorCtr="0" anchor="t" bIns="45700" lIns="91425" spcFirstLastPara="1" rIns="91425" wrap="square" tIns="45700">
            <a:normAutofit/>
          </a:bodyPr>
          <a:lstStyle/>
          <a:p>
            <a:pPr indent="-228600" lvl="0" marL="457200" rtl="0" algn="l">
              <a:spcBef>
                <a:spcPts val="400"/>
              </a:spcBef>
              <a:spcAft>
                <a:spcPts val="0"/>
              </a:spcAft>
              <a:buSzPts val="1224"/>
              <a:buNone/>
            </a:pPr>
            <a:r>
              <a:rPr lang="es-ES"/>
              <a:t>· </a:t>
            </a:r>
            <a:r>
              <a:rPr lang="es-ES"/>
              <a:t>Gestiona datos, relaciones con clientes y leads, comunicación y estrategias de venta.</a:t>
            </a:r>
            <a:endParaRPr/>
          </a:p>
          <a:p>
            <a:pPr indent="-228600" lvl="0" marL="457200" rtl="0" algn="l">
              <a:spcBef>
                <a:spcPts val="400"/>
              </a:spcBef>
              <a:spcAft>
                <a:spcPts val="0"/>
              </a:spcAft>
              <a:buSzPts val="1224"/>
              <a:buNone/>
            </a:pPr>
            <a:r>
              <a:rPr lang="es-ES"/>
              <a:t>· Se integra con herramientas externas.</a:t>
            </a:r>
            <a:endParaRPr/>
          </a:p>
          <a:p>
            <a:pPr indent="-228600" lvl="0" marL="457200" rtl="0" algn="l">
              <a:spcBef>
                <a:spcPts val="400"/>
              </a:spcBef>
              <a:spcAft>
                <a:spcPts val="0"/>
              </a:spcAft>
              <a:buSzPts val="1224"/>
              <a:buNone/>
            </a:pPr>
            <a:r>
              <a:rPr lang="es-ES"/>
              <a:t>· Agiliza procesos mediante la automatización y segmentación de clientes.</a:t>
            </a:r>
            <a:endParaRPr/>
          </a:p>
          <a:p>
            <a:pPr indent="0" lvl="0" marL="0" rtl="0" algn="l">
              <a:spcBef>
                <a:spcPts val="400"/>
              </a:spcBef>
              <a:spcAft>
                <a:spcPts val="0"/>
              </a:spcAft>
              <a:buNone/>
            </a:pPr>
            <a:r>
              <a:t/>
            </a:r>
            <a:endParaRPr/>
          </a:p>
        </p:txBody>
      </p:sp>
      <p:sp>
        <p:nvSpPr>
          <p:cNvPr id="186" name="Google Shape;186;geddd861b2b_0_9"/>
          <p:cNvSpPr txBox="1"/>
          <p:nvPr>
            <p:ph type="title"/>
          </p:nvPr>
        </p:nvSpPr>
        <p:spPr>
          <a:xfrm>
            <a:off x="457200" y="274638"/>
            <a:ext cx="8229600" cy="11430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s-ES"/>
              <a:t>CRM</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geddd861b2b_0_16"/>
          <p:cNvSpPr txBox="1"/>
          <p:nvPr>
            <p:ph idx="1" type="body"/>
          </p:nvPr>
        </p:nvSpPr>
        <p:spPr>
          <a:xfrm>
            <a:off x="457200" y="1481328"/>
            <a:ext cx="8229600" cy="4526100"/>
          </a:xfrm>
          <a:prstGeom prst="rect">
            <a:avLst/>
          </a:prstGeom>
        </p:spPr>
        <p:txBody>
          <a:bodyPr anchorCtr="0" anchor="t" bIns="45700" lIns="91425" spcFirstLastPara="1" rIns="91425" wrap="square" tIns="45700">
            <a:normAutofit fontScale="62500" lnSpcReduction="10000"/>
          </a:bodyPr>
          <a:lstStyle/>
          <a:p>
            <a:pPr indent="-228600" lvl="0" marL="457200" rtl="0" algn="l">
              <a:lnSpc>
                <a:spcPct val="150000"/>
              </a:lnSpc>
              <a:spcBef>
                <a:spcPts val="400"/>
              </a:spcBef>
              <a:spcAft>
                <a:spcPts val="0"/>
              </a:spcAft>
              <a:buSzPct val="45333"/>
              <a:buNone/>
            </a:pPr>
            <a:r>
              <a:rPr lang="es-ES"/>
              <a:t>E</a:t>
            </a:r>
            <a:r>
              <a:rPr lang="es-ES"/>
              <a:t>s el que se encarga de la gestión general de las relaciones con clientes. Es frecuente que reciba información sobre el nivel de satisfacción de los clientes con la atención y productos de la empresa con el objetivo de crear estrategias nuevas de aproximación y trato al cliente en todas las etapas del ciclo de ventas (marketing, venta y servicio a cliente). Además de ello, un CRM operativo se encarga de la automatización de procesos para ofrecer una experiencia más cercana en el momento de interacción entre clientes y empresas. Suele ser el tipo de CRM más común para las marcas que comienzan a utilizar estos servicios, ya que contempla a los tres departamentos principales de una empresa.</a:t>
            </a:r>
            <a:endParaRPr/>
          </a:p>
          <a:p>
            <a:pPr indent="0" lvl="0" marL="0" rtl="0" algn="l">
              <a:lnSpc>
                <a:spcPct val="150000"/>
              </a:lnSpc>
              <a:spcBef>
                <a:spcPts val="400"/>
              </a:spcBef>
              <a:spcAft>
                <a:spcPts val="0"/>
              </a:spcAft>
              <a:buNone/>
            </a:pPr>
            <a:r>
              <a:t/>
            </a:r>
            <a:endParaRPr/>
          </a:p>
        </p:txBody>
      </p:sp>
      <p:sp>
        <p:nvSpPr>
          <p:cNvPr id="193" name="Google Shape;193;geddd861b2b_0_16"/>
          <p:cNvSpPr txBox="1"/>
          <p:nvPr>
            <p:ph type="title"/>
          </p:nvPr>
        </p:nvSpPr>
        <p:spPr>
          <a:xfrm>
            <a:off x="457200" y="274638"/>
            <a:ext cx="8229600" cy="11430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s-ES"/>
              <a:t>CRM operativo</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geddd861b2b_0_23"/>
          <p:cNvSpPr txBox="1"/>
          <p:nvPr>
            <p:ph idx="1" type="body"/>
          </p:nvPr>
        </p:nvSpPr>
        <p:spPr>
          <a:xfrm>
            <a:off x="457200" y="1481328"/>
            <a:ext cx="8229600" cy="4526100"/>
          </a:xfrm>
          <a:prstGeom prst="rect">
            <a:avLst/>
          </a:prstGeom>
        </p:spPr>
        <p:txBody>
          <a:bodyPr anchorCtr="0" anchor="t" bIns="45700" lIns="91425" spcFirstLastPara="1" rIns="91425" wrap="square" tIns="45700">
            <a:normAutofit fontScale="62500"/>
          </a:bodyPr>
          <a:lstStyle/>
          <a:p>
            <a:pPr indent="-228600" lvl="0" marL="457200" rtl="0" algn="l">
              <a:lnSpc>
                <a:spcPct val="150000"/>
              </a:lnSpc>
              <a:spcBef>
                <a:spcPts val="400"/>
              </a:spcBef>
              <a:spcAft>
                <a:spcPts val="0"/>
              </a:spcAft>
              <a:buSzPct val="45333"/>
              <a:buNone/>
            </a:pPr>
            <a:r>
              <a:rPr lang="es-ES"/>
              <a:t>E</a:t>
            </a:r>
            <a:r>
              <a:rPr lang="es-ES"/>
              <a:t>s el que se encarga de monitorear la interacción de los clientes en todos los canales de comunicación. Es el lugar en el que se concentran todas las interacciones posibles que tienen los clientes con el departamento de ventas o servicio a clientes, por lo que la información que otorga es de suma utilidad para mejorar la relación entre las empresas y sus clientes. Además, facilita la concentración de cada una de las interacciones con los leads (pese a que los esfuerzos y promoción de atención o ventas se encuentren repartidos en una multiplicidad de canales digitales) y canaliza a aquellos que tienen más posibilidades de convertirse en clientes nuevos.</a:t>
            </a:r>
            <a:endParaRPr/>
          </a:p>
          <a:p>
            <a:pPr indent="0" lvl="0" marL="0" rtl="0" algn="l">
              <a:lnSpc>
                <a:spcPct val="150000"/>
              </a:lnSpc>
              <a:spcBef>
                <a:spcPts val="400"/>
              </a:spcBef>
              <a:spcAft>
                <a:spcPts val="0"/>
              </a:spcAft>
              <a:buNone/>
            </a:pPr>
            <a:r>
              <a:t/>
            </a:r>
            <a:endParaRPr/>
          </a:p>
        </p:txBody>
      </p:sp>
      <p:sp>
        <p:nvSpPr>
          <p:cNvPr id="200" name="Google Shape;200;geddd861b2b_0_23"/>
          <p:cNvSpPr txBox="1"/>
          <p:nvPr>
            <p:ph type="title"/>
          </p:nvPr>
        </p:nvSpPr>
        <p:spPr>
          <a:xfrm>
            <a:off x="457200" y="274638"/>
            <a:ext cx="8229600" cy="11430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s-ES"/>
              <a:t>CRM colaborativo</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geddd861b2b_0_30"/>
          <p:cNvSpPr txBox="1"/>
          <p:nvPr>
            <p:ph idx="1" type="body"/>
          </p:nvPr>
        </p:nvSpPr>
        <p:spPr>
          <a:xfrm>
            <a:off x="457200" y="1481328"/>
            <a:ext cx="8229600" cy="4526100"/>
          </a:xfrm>
          <a:prstGeom prst="rect">
            <a:avLst/>
          </a:prstGeom>
        </p:spPr>
        <p:txBody>
          <a:bodyPr anchorCtr="0" anchor="t" bIns="45700" lIns="91425" spcFirstLastPara="1" rIns="91425" wrap="square" tIns="45700">
            <a:normAutofit fontScale="62500" lnSpcReduction="10000"/>
          </a:bodyPr>
          <a:lstStyle/>
          <a:p>
            <a:pPr indent="-228600" lvl="0" marL="457200" rtl="0" algn="l">
              <a:lnSpc>
                <a:spcPct val="150000"/>
              </a:lnSpc>
              <a:spcBef>
                <a:spcPts val="400"/>
              </a:spcBef>
              <a:spcAft>
                <a:spcPts val="0"/>
              </a:spcAft>
              <a:buSzPct val="45333"/>
              <a:buNone/>
            </a:pPr>
            <a:r>
              <a:rPr lang="es-ES"/>
              <a:t>Se encarga de analizar la información de los clientes del pasado, los del presente y también de leads que puede llegar a ser clientes en un futuro. Todo esto lo hace para establecer tendencias; su enfoque es panorámico (el análisis que hace no es específico sino global) y busca generar información concreta mediante la recopilación de la mayor cantidad de datos posible: clasifica a los clientes en grupos y genera perfiles con conductas o tendencias dentro del ciclo de ventas que permiten determinar con mayor exactitud lo que los clientes buscan, así como definir qué tipo de contenido es el que prefieren para conocer sobre los nuevos servicios o productos que les puede ofrecer una empresa.</a:t>
            </a:r>
            <a:endParaRPr/>
          </a:p>
          <a:p>
            <a:pPr indent="0" lvl="0" marL="0" rtl="0" algn="l">
              <a:lnSpc>
                <a:spcPct val="150000"/>
              </a:lnSpc>
              <a:spcBef>
                <a:spcPts val="400"/>
              </a:spcBef>
              <a:spcAft>
                <a:spcPts val="0"/>
              </a:spcAft>
              <a:buNone/>
            </a:pPr>
            <a:r>
              <a:t/>
            </a:r>
            <a:endParaRPr/>
          </a:p>
        </p:txBody>
      </p:sp>
      <p:sp>
        <p:nvSpPr>
          <p:cNvPr id="207" name="Google Shape;207;geddd861b2b_0_30"/>
          <p:cNvSpPr txBox="1"/>
          <p:nvPr>
            <p:ph type="title"/>
          </p:nvPr>
        </p:nvSpPr>
        <p:spPr>
          <a:xfrm>
            <a:off x="457200" y="274638"/>
            <a:ext cx="8229600" cy="11430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s-ES"/>
              <a:t>CRM analítico</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
          <p:cNvSpPr txBox="1"/>
          <p:nvPr>
            <p:ph idx="1" type="body"/>
          </p:nvPr>
        </p:nvSpPr>
        <p:spPr>
          <a:xfrm>
            <a:off x="457200" y="1481328"/>
            <a:ext cx="8229600" cy="4525963"/>
          </a:xfrm>
          <a:prstGeom prst="rect">
            <a:avLst/>
          </a:prstGeom>
          <a:noFill/>
          <a:ln>
            <a:noFill/>
          </a:ln>
        </p:spPr>
        <p:txBody>
          <a:bodyPr anchorCtr="0" anchor="t" bIns="45700" lIns="91425" spcFirstLastPara="1" rIns="91425" wrap="square" tIns="45700">
            <a:normAutofit lnSpcReduction="10000"/>
          </a:bodyPr>
          <a:lstStyle/>
          <a:p>
            <a:pPr indent="-256032" lvl="0" marL="365760" rtl="0" algn="l">
              <a:spcBef>
                <a:spcPts val="0"/>
              </a:spcBef>
              <a:spcAft>
                <a:spcPts val="0"/>
              </a:spcAft>
              <a:buSzPts val="1836"/>
              <a:buChar char="🞂"/>
            </a:pPr>
            <a:r>
              <a:rPr lang="es-ES"/>
              <a:t>Casi todos los Sistemas de Gestión Empresarial están configurados cómo SaaS (Software as a Service). Esto significa que el trabajador no tiene un software descargado en su dispositivo, sino que accede a través de la conexión a internet.</a:t>
            </a:r>
            <a:endParaRPr/>
          </a:p>
          <a:p>
            <a:pPr indent="-256032" lvl="0" marL="365760" rtl="0" algn="l">
              <a:spcBef>
                <a:spcPts val="400"/>
              </a:spcBef>
              <a:spcAft>
                <a:spcPts val="0"/>
              </a:spcAft>
              <a:buSzPts val="1836"/>
              <a:buNone/>
            </a:pPr>
            <a:r>
              <a:t/>
            </a:r>
            <a:endParaRPr/>
          </a:p>
          <a:p>
            <a:pPr indent="-256032" lvl="0" marL="365760" rtl="0" algn="l">
              <a:spcBef>
                <a:spcPts val="400"/>
              </a:spcBef>
              <a:spcAft>
                <a:spcPts val="0"/>
              </a:spcAft>
              <a:buSzPts val="1836"/>
              <a:buChar char="🞂"/>
            </a:pPr>
            <a:r>
              <a:rPr lang="es-ES"/>
              <a:t>Al encontrarse el software centralizado en un punto resulta fácil para el servicio técnico mantenerlo siempre actualizado para atender los cambios y necesidades de la compañía.</a:t>
            </a:r>
            <a:endParaRPr/>
          </a:p>
          <a:p>
            <a:pPr indent="-139446" lvl="0" marL="365760" rtl="0" algn="l">
              <a:spcBef>
                <a:spcPts val="400"/>
              </a:spcBef>
              <a:spcAft>
                <a:spcPts val="0"/>
              </a:spcAft>
              <a:buSzPts val="1836"/>
              <a:buNone/>
            </a:pPr>
            <a:r>
              <a:t/>
            </a:r>
            <a:endParaRPr/>
          </a:p>
        </p:txBody>
      </p:sp>
      <p:sp>
        <p:nvSpPr>
          <p:cNvPr id="114" name="Google Shape;114;p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100"/>
              <a:buFont typeface="Lucida Sans"/>
              <a:buNone/>
            </a:pPr>
            <a:r>
              <a:rPr lang="es-ES"/>
              <a:t>Centralización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pic>
        <p:nvPicPr>
          <p:cNvPr descr="Beneficios de las redes sociales para las empresas - Sr Jota" id="119" name="Google Shape;119;p3"/>
          <p:cNvPicPr preferRelativeResize="0"/>
          <p:nvPr/>
        </p:nvPicPr>
        <p:blipFill rotWithShape="1">
          <a:blip r:embed="rId3">
            <a:alphaModFix/>
          </a:blip>
          <a:srcRect b="0" l="0" r="0" t="0"/>
          <a:stretch/>
        </p:blipFill>
        <p:spPr>
          <a:xfrm>
            <a:off x="6000760" y="5000636"/>
            <a:ext cx="2650401" cy="1523981"/>
          </a:xfrm>
          <a:prstGeom prst="rect">
            <a:avLst/>
          </a:prstGeom>
          <a:noFill/>
          <a:ln>
            <a:noFill/>
          </a:ln>
        </p:spPr>
      </p:pic>
      <p:sp>
        <p:nvSpPr>
          <p:cNvPr id="120" name="Google Shape;120;p3"/>
          <p:cNvSpPr txBox="1"/>
          <p:nvPr>
            <p:ph idx="1" type="body"/>
          </p:nvPr>
        </p:nvSpPr>
        <p:spPr>
          <a:xfrm>
            <a:off x="428596" y="1428736"/>
            <a:ext cx="8229600" cy="4525963"/>
          </a:xfrm>
          <a:prstGeom prst="rect">
            <a:avLst/>
          </a:prstGeom>
          <a:noFill/>
          <a:ln>
            <a:noFill/>
          </a:ln>
        </p:spPr>
        <p:txBody>
          <a:bodyPr anchorCtr="0" anchor="t" bIns="45700" lIns="91425" spcFirstLastPara="1" rIns="91425" wrap="square" tIns="45700">
            <a:normAutofit lnSpcReduction="10000"/>
          </a:bodyPr>
          <a:lstStyle/>
          <a:p>
            <a:pPr indent="-256032" lvl="0" marL="365760" rtl="0" algn="l">
              <a:spcBef>
                <a:spcPts val="0"/>
              </a:spcBef>
              <a:spcAft>
                <a:spcPts val="0"/>
              </a:spcAft>
              <a:buSzPts val="1836"/>
              <a:buChar char="🞂"/>
            </a:pPr>
            <a:r>
              <a:rPr lang="es-ES"/>
              <a:t>Los cambios en las necesidades de las empresas y el desarrollo del mercado de software a dado lugar a un amplio rango de soluciones empresariales:</a:t>
            </a:r>
            <a:endParaRPr/>
          </a:p>
          <a:p>
            <a:pPr indent="-256032" lvl="0" marL="365760" rtl="0" algn="l">
              <a:spcBef>
                <a:spcPts val="400"/>
              </a:spcBef>
              <a:spcAft>
                <a:spcPts val="0"/>
              </a:spcAft>
              <a:buSzPts val="1836"/>
              <a:buNone/>
            </a:pPr>
            <a:r>
              <a:t/>
            </a:r>
            <a:endParaRPr/>
          </a:p>
          <a:p>
            <a:pPr indent="-228600" lvl="1" marL="621792" rtl="0" algn="l">
              <a:spcBef>
                <a:spcPts val="324"/>
              </a:spcBef>
              <a:spcAft>
                <a:spcPts val="0"/>
              </a:spcAft>
              <a:buSzPts val="2300"/>
              <a:buChar char="◦"/>
            </a:pPr>
            <a:r>
              <a:rPr lang="es-ES"/>
              <a:t>ERP (Enterprise resource planning).</a:t>
            </a:r>
            <a:endParaRPr/>
          </a:p>
          <a:p>
            <a:pPr indent="-228600" lvl="1" marL="621792" rtl="0" algn="l">
              <a:spcBef>
                <a:spcPts val="324"/>
              </a:spcBef>
              <a:spcAft>
                <a:spcPts val="0"/>
              </a:spcAft>
              <a:buSzPts val="2300"/>
              <a:buChar char="◦"/>
            </a:pPr>
            <a:r>
              <a:rPr lang="es-ES"/>
              <a:t>CRM (Customer relationship management).</a:t>
            </a:r>
            <a:endParaRPr/>
          </a:p>
          <a:p>
            <a:pPr indent="-228600" lvl="1" marL="621792" rtl="0" algn="l">
              <a:spcBef>
                <a:spcPts val="324"/>
              </a:spcBef>
              <a:spcAft>
                <a:spcPts val="0"/>
              </a:spcAft>
              <a:buSzPts val="2300"/>
              <a:buChar char="◦"/>
            </a:pPr>
            <a:r>
              <a:rPr lang="es-ES"/>
              <a:t>WMS (Warehouse management system).</a:t>
            </a:r>
            <a:endParaRPr/>
          </a:p>
          <a:p>
            <a:pPr indent="-228600" lvl="1" marL="621792" rtl="0" algn="l">
              <a:spcBef>
                <a:spcPts val="324"/>
              </a:spcBef>
              <a:spcAft>
                <a:spcPts val="0"/>
              </a:spcAft>
              <a:buSzPts val="2300"/>
              <a:buChar char="◦"/>
            </a:pPr>
            <a:r>
              <a:rPr lang="es-ES"/>
              <a:t>DMS (Document Management System).</a:t>
            </a:r>
            <a:endParaRPr/>
          </a:p>
          <a:p>
            <a:pPr indent="-228600" lvl="1" marL="621792" rtl="0" algn="l">
              <a:spcBef>
                <a:spcPts val="324"/>
              </a:spcBef>
              <a:spcAft>
                <a:spcPts val="0"/>
              </a:spcAft>
              <a:buSzPts val="2300"/>
              <a:buChar char="◦"/>
            </a:pPr>
            <a:r>
              <a:rPr lang="es-ES"/>
              <a:t>BPM (Business Process Management).</a:t>
            </a:r>
            <a:endParaRPr/>
          </a:p>
          <a:p>
            <a:pPr indent="-228600" lvl="1" marL="621792" rtl="0" algn="l">
              <a:spcBef>
                <a:spcPts val="324"/>
              </a:spcBef>
              <a:spcAft>
                <a:spcPts val="0"/>
              </a:spcAft>
              <a:buSzPts val="2300"/>
              <a:buChar char="◦"/>
            </a:pPr>
            <a:r>
              <a:rPr lang="es-ES"/>
              <a:t>B.I. (Business Intelligence).</a:t>
            </a:r>
            <a:endParaRPr/>
          </a:p>
        </p:txBody>
      </p:sp>
      <p:sp>
        <p:nvSpPr>
          <p:cNvPr id="121" name="Google Shape;121;p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chemeClr val="dk2"/>
              </a:buClr>
              <a:buSzPct val="100000"/>
              <a:buFont typeface="Lucida Sans"/>
              <a:buNone/>
            </a:pPr>
            <a:r>
              <a:rPr lang="es-ES"/>
              <a:t>Sistemas de Gestión Empresarial</a:t>
            </a:r>
            <a:endParaRPr/>
          </a:p>
        </p:txBody>
      </p:sp>
      <p:sp>
        <p:nvSpPr>
          <p:cNvPr descr="Beneficios de las redes sociales para las empresas - Sr Jota" id="122" name="Google Shape;122;p3"/>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Lucida Sans"/>
              <a:ea typeface="Lucida Sans"/>
              <a:cs typeface="Lucida Sans"/>
              <a:sym typeface="Lucida Sans"/>
            </a:endParaRPr>
          </a:p>
        </p:txBody>
      </p:sp>
      <p:sp>
        <p:nvSpPr>
          <p:cNvPr descr="Beneficios de las redes sociales para las empresas - Sr Jota" id="123" name="Google Shape;123;p3"/>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Lucida Sans"/>
              <a:ea typeface="Lucida Sans"/>
              <a:cs typeface="Lucida Sans"/>
              <a:sym typeface="Lucida Sans"/>
            </a:endParaRPr>
          </a:p>
        </p:txBody>
      </p:sp>
      <p:sp>
        <p:nvSpPr>
          <p:cNvPr descr="Beneficios de las redes sociales para las empresas - Sr Jota" id="124" name="Google Shape;124;p3"/>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Lucida Sans"/>
              <a:ea typeface="Lucida Sans"/>
              <a:cs typeface="Lucida Sans"/>
              <a:sym typeface="Lucida Sa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4"/>
          <p:cNvSpPr txBox="1"/>
          <p:nvPr>
            <p:ph idx="1" type="body"/>
          </p:nvPr>
        </p:nvSpPr>
        <p:spPr>
          <a:xfrm>
            <a:off x="457200" y="1481328"/>
            <a:ext cx="8229600" cy="4525963"/>
          </a:xfrm>
          <a:prstGeom prst="rect">
            <a:avLst/>
          </a:prstGeom>
          <a:noFill/>
          <a:ln>
            <a:noFill/>
          </a:ln>
        </p:spPr>
        <p:txBody>
          <a:bodyPr anchorCtr="0" anchor="t" bIns="45700" lIns="91425" spcFirstLastPara="1" rIns="91425" wrap="square" tIns="45700">
            <a:normAutofit/>
          </a:bodyPr>
          <a:lstStyle/>
          <a:p>
            <a:pPr indent="-256032" lvl="0" marL="365760" rtl="0" algn="l">
              <a:spcBef>
                <a:spcPts val="0"/>
              </a:spcBef>
              <a:spcAft>
                <a:spcPts val="0"/>
              </a:spcAft>
              <a:buSzPts val="1836"/>
              <a:buChar char="🞂"/>
            </a:pPr>
            <a:r>
              <a:rPr lang="es-ES"/>
              <a:t>Un ERP es un software para la </a:t>
            </a:r>
            <a:r>
              <a:rPr b="1" lang="es-ES"/>
              <a:t>planificación de recursos empresariales</a:t>
            </a:r>
            <a:r>
              <a:rPr lang="es-ES"/>
              <a:t>.</a:t>
            </a:r>
            <a:endParaRPr/>
          </a:p>
          <a:p>
            <a:pPr indent="-256032" lvl="0" marL="365760" rtl="0" algn="l">
              <a:spcBef>
                <a:spcPts val="400"/>
              </a:spcBef>
              <a:spcAft>
                <a:spcPts val="0"/>
              </a:spcAft>
              <a:buSzPts val="1836"/>
              <a:buChar char="🞂"/>
            </a:pPr>
            <a:r>
              <a:rPr lang="es-ES"/>
              <a:t>El objetivo de un ERP es integrar todos los procesos de la empresa en un solo sistema: servicios, compras, recursos humanos, finanzas, suministros y otros.</a:t>
            </a:r>
            <a:endParaRPr/>
          </a:p>
          <a:p>
            <a:pPr indent="-256032" lvl="0" marL="365760" rtl="0" algn="l">
              <a:spcBef>
                <a:spcPts val="400"/>
              </a:spcBef>
              <a:spcAft>
                <a:spcPts val="0"/>
              </a:spcAft>
              <a:buSzPts val="1836"/>
              <a:buChar char="🞂"/>
            </a:pPr>
            <a:r>
              <a:rPr lang="es-ES"/>
              <a:t>Se compone de distintas aplicaciones o </a:t>
            </a:r>
            <a:r>
              <a:rPr b="1" lang="es-ES"/>
              <a:t>módulos</a:t>
            </a:r>
            <a:r>
              <a:rPr lang="es-ES"/>
              <a:t> que se comunican entre sí compartiendo una misma base de datos.</a:t>
            </a:r>
            <a:endParaRPr/>
          </a:p>
          <a:p>
            <a:pPr indent="-139446" lvl="0" marL="365760" rtl="0" algn="l">
              <a:spcBef>
                <a:spcPts val="400"/>
              </a:spcBef>
              <a:spcAft>
                <a:spcPts val="0"/>
              </a:spcAft>
              <a:buSzPts val="1836"/>
              <a:buNone/>
            </a:pPr>
            <a:r>
              <a:t/>
            </a:r>
            <a:endParaRPr/>
          </a:p>
          <a:p>
            <a:pPr indent="-139446" lvl="0" marL="365760" rtl="0" algn="l">
              <a:spcBef>
                <a:spcPts val="400"/>
              </a:spcBef>
              <a:spcAft>
                <a:spcPts val="0"/>
              </a:spcAft>
              <a:buSzPts val="1836"/>
              <a:buNone/>
            </a:pPr>
            <a:r>
              <a:t/>
            </a:r>
            <a:endParaRPr/>
          </a:p>
        </p:txBody>
      </p:sp>
      <p:sp>
        <p:nvSpPr>
          <p:cNvPr id="130" name="Google Shape;130;p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2"/>
              </a:buClr>
              <a:buSzPct val="100000"/>
              <a:buFont typeface="Lucida Sans"/>
              <a:buNone/>
            </a:pPr>
            <a:r>
              <a:rPr lang="es-ES"/>
              <a:t>ERP (Enterprise resource planning)</a:t>
            </a:r>
            <a:endParaRPr/>
          </a:p>
        </p:txBody>
      </p:sp>
      <p:pic>
        <p:nvPicPr>
          <p:cNvPr descr="Qué tanto se utiliza la integración de sistemas de seguridad en  Latinoamérica?" id="131" name="Google Shape;131;p4"/>
          <p:cNvPicPr preferRelativeResize="0"/>
          <p:nvPr/>
        </p:nvPicPr>
        <p:blipFill rotWithShape="1">
          <a:blip r:embed="rId3">
            <a:alphaModFix/>
          </a:blip>
          <a:srcRect b="0" l="0" r="0" t="0"/>
          <a:stretch/>
        </p:blipFill>
        <p:spPr>
          <a:xfrm>
            <a:off x="6500826" y="5357826"/>
            <a:ext cx="2381455" cy="1338907"/>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5"/>
          <p:cNvSpPr txBox="1"/>
          <p:nvPr>
            <p:ph idx="1" type="body"/>
          </p:nvPr>
        </p:nvSpPr>
        <p:spPr>
          <a:xfrm>
            <a:off x="457200" y="1481328"/>
            <a:ext cx="8229600" cy="4525963"/>
          </a:xfrm>
          <a:prstGeom prst="rect">
            <a:avLst/>
          </a:prstGeom>
          <a:noFill/>
          <a:ln>
            <a:noFill/>
          </a:ln>
        </p:spPr>
        <p:txBody>
          <a:bodyPr anchorCtr="0" anchor="t" bIns="45700" lIns="91425" spcFirstLastPara="1" rIns="91425" wrap="square" tIns="45700">
            <a:normAutofit lnSpcReduction="10000"/>
          </a:bodyPr>
          <a:lstStyle/>
          <a:p>
            <a:pPr indent="-256032" lvl="0" marL="365760" rtl="0" algn="l">
              <a:spcBef>
                <a:spcPts val="0"/>
              </a:spcBef>
              <a:spcAft>
                <a:spcPts val="0"/>
              </a:spcAft>
              <a:buSzPts val="1836"/>
              <a:buChar char="🞂"/>
            </a:pPr>
            <a:r>
              <a:rPr lang="es-ES"/>
              <a:t>Un CRM es un software para </a:t>
            </a:r>
            <a:r>
              <a:rPr b="1" lang="es-ES"/>
              <a:t>gestionar las interacciones con los clientes</a:t>
            </a:r>
            <a:r>
              <a:rPr lang="es-ES"/>
              <a:t>.</a:t>
            </a:r>
            <a:endParaRPr/>
          </a:p>
          <a:p>
            <a:pPr indent="-256032" lvl="0" marL="365760" rtl="0" algn="l">
              <a:spcBef>
                <a:spcPts val="400"/>
              </a:spcBef>
              <a:spcAft>
                <a:spcPts val="0"/>
              </a:spcAft>
              <a:buSzPts val="1836"/>
              <a:buChar char="🞂"/>
            </a:pPr>
            <a:r>
              <a:rPr lang="es-ES"/>
              <a:t>Almacena información de los clientes y registra visitas, llamadas o emails entre otras interacciones.</a:t>
            </a:r>
            <a:endParaRPr/>
          </a:p>
          <a:p>
            <a:pPr indent="-256032" lvl="0" marL="365760" rtl="0" algn="l">
              <a:spcBef>
                <a:spcPts val="400"/>
              </a:spcBef>
              <a:spcAft>
                <a:spcPts val="0"/>
              </a:spcAft>
              <a:buSzPts val="1836"/>
              <a:buChar char="🞂"/>
            </a:pPr>
            <a:r>
              <a:rPr lang="es-ES"/>
              <a:t>Reúne información valiosa sobre historial y preferencias de compra de los clientes.</a:t>
            </a:r>
            <a:endParaRPr/>
          </a:p>
          <a:p>
            <a:pPr indent="-256032" lvl="0" marL="365760" rtl="0" algn="l">
              <a:spcBef>
                <a:spcPts val="400"/>
              </a:spcBef>
              <a:spcAft>
                <a:spcPts val="0"/>
              </a:spcAft>
              <a:buSzPts val="1836"/>
              <a:buChar char="🞂"/>
            </a:pPr>
            <a:r>
              <a:rPr lang="es-ES"/>
              <a:t>Ayuda a tomar decisiones para aumentar la rentabilidad de la empresa.</a:t>
            </a:r>
            <a:endParaRPr/>
          </a:p>
          <a:p>
            <a:pPr indent="-256032" lvl="0" marL="365760" rtl="0" algn="l">
              <a:spcBef>
                <a:spcPts val="400"/>
              </a:spcBef>
              <a:spcAft>
                <a:spcPts val="0"/>
              </a:spcAft>
              <a:buSzPts val="1836"/>
              <a:buChar char="🞂"/>
            </a:pPr>
            <a:r>
              <a:rPr lang="es-ES"/>
              <a:t>Suele ir integrado como un módulos en los ERP.</a:t>
            </a:r>
            <a:endParaRPr/>
          </a:p>
        </p:txBody>
      </p:sp>
      <p:sp>
        <p:nvSpPr>
          <p:cNvPr id="137" name="Google Shape;137;p5"/>
          <p:cNvSpPr txBox="1"/>
          <p:nvPr>
            <p:ph type="title"/>
          </p:nvPr>
        </p:nvSpPr>
        <p:spPr>
          <a:xfrm>
            <a:off x="214282" y="274638"/>
            <a:ext cx="8472518"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2"/>
              </a:buClr>
              <a:buSzPts val="3200"/>
              <a:buFont typeface="Lucida Sans"/>
              <a:buNone/>
            </a:pPr>
            <a:r>
              <a:rPr lang="es-ES" sz="3200"/>
              <a:t>CRM (Customer relationship management)</a:t>
            </a:r>
            <a:endParaRPr sz="3200"/>
          </a:p>
        </p:txBody>
      </p:sp>
      <p:pic>
        <p:nvPicPr>
          <p:cNvPr descr="Cuatro consejos para mantener una buena relación con los clientes | MBA &amp;amp;  Educación Ejecutiva | MBA &amp;amp; Educación Ejecutiva - AméricaEconomía" id="138" name="Google Shape;138;p5"/>
          <p:cNvPicPr preferRelativeResize="0"/>
          <p:nvPr/>
        </p:nvPicPr>
        <p:blipFill rotWithShape="1">
          <a:blip r:embed="rId3">
            <a:alphaModFix/>
          </a:blip>
          <a:srcRect b="0" l="0" r="0" t="0"/>
          <a:stretch/>
        </p:blipFill>
        <p:spPr>
          <a:xfrm>
            <a:off x="5929322" y="5572140"/>
            <a:ext cx="2000264" cy="100146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pic>
        <p:nvPicPr>
          <p:cNvPr id="143" name="Google Shape;143;p6"/>
          <p:cNvPicPr preferRelativeResize="0"/>
          <p:nvPr>
            <p:ph idx="1" type="body"/>
          </p:nvPr>
        </p:nvPicPr>
        <p:blipFill rotWithShape="1">
          <a:blip r:embed="rId3">
            <a:alphaModFix/>
          </a:blip>
          <a:srcRect b="0" l="0" r="0" t="0"/>
          <a:stretch/>
        </p:blipFill>
        <p:spPr>
          <a:xfrm>
            <a:off x="106629" y="857232"/>
            <a:ext cx="8894527" cy="3643974"/>
          </a:xfrm>
          <a:prstGeom prst="rect">
            <a:avLst/>
          </a:prstGeom>
          <a:noFill/>
          <a:ln>
            <a:noFill/>
          </a:ln>
        </p:spPr>
      </p:pic>
      <p:sp>
        <p:nvSpPr>
          <p:cNvPr id="144" name="Google Shape;144;p6"/>
          <p:cNvSpPr/>
          <p:nvPr/>
        </p:nvSpPr>
        <p:spPr>
          <a:xfrm>
            <a:off x="1357290" y="4714884"/>
            <a:ext cx="7000924"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200" u="sng">
                <a:solidFill>
                  <a:schemeClr val="dk1"/>
                </a:solidFill>
                <a:latin typeface="Lucida Sans"/>
                <a:ea typeface="Lucida Sans"/>
                <a:cs typeface="Lucida Sans"/>
                <a:sym typeface="Lucida Sans"/>
                <a:hlinkClick r:id="rId4">
                  <a:extLst>
                    <a:ext uri="{A12FA001-AC4F-418D-AE19-62706E023703}">
                      <ahyp:hlinkClr val="tx"/>
                    </a:ext>
                  </a:extLst>
                </a:hlinkClick>
              </a:rPr>
              <a:t>https://www.salesforce.com/mx/crm/#crm-definicion-y-conceptos-scroll-tab</a:t>
            </a:r>
            <a:endParaRPr sz="1200">
              <a:solidFill>
                <a:schemeClr val="dk1"/>
              </a:solidFill>
              <a:latin typeface="Lucida Sans"/>
              <a:ea typeface="Lucida Sans"/>
              <a:cs typeface="Lucida Sans"/>
              <a:sym typeface="Lucida San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7"/>
          <p:cNvSpPr txBox="1"/>
          <p:nvPr>
            <p:ph idx="1" type="body"/>
          </p:nvPr>
        </p:nvSpPr>
        <p:spPr>
          <a:xfrm>
            <a:off x="457200" y="1481328"/>
            <a:ext cx="8229600" cy="4525963"/>
          </a:xfrm>
          <a:prstGeom prst="rect">
            <a:avLst/>
          </a:prstGeom>
          <a:noFill/>
          <a:ln>
            <a:noFill/>
          </a:ln>
        </p:spPr>
        <p:txBody>
          <a:bodyPr anchorCtr="0" anchor="t" bIns="45700" lIns="91425" spcFirstLastPara="1" rIns="91425" wrap="square" tIns="45700">
            <a:normAutofit lnSpcReduction="10000"/>
          </a:bodyPr>
          <a:lstStyle/>
          <a:p>
            <a:pPr indent="-256032" lvl="0" marL="365760" rtl="0" algn="l">
              <a:spcBef>
                <a:spcPts val="0"/>
              </a:spcBef>
              <a:spcAft>
                <a:spcPts val="0"/>
              </a:spcAft>
              <a:buSzPts val="1836"/>
              <a:buChar char="🞂"/>
            </a:pPr>
            <a:r>
              <a:rPr lang="es-ES"/>
              <a:t>También se le conoce con las siglas SGA (</a:t>
            </a:r>
            <a:r>
              <a:rPr b="1" lang="es-ES"/>
              <a:t>Sistema de Gestión de Almacenes</a:t>
            </a:r>
            <a:r>
              <a:rPr lang="es-ES"/>
              <a:t>).</a:t>
            </a:r>
            <a:endParaRPr/>
          </a:p>
          <a:p>
            <a:pPr indent="-256032" lvl="0" marL="365760" rtl="0" algn="l">
              <a:spcBef>
                <a:spcPts val="400"/>
              </a:spcBef>
              <a:spcAft>
                <a:spcPts val="0"/>
              </a:spcAft>
              <a:buSzPts val="1836"/>
              <a:buChar char="🞂"/>
            </a:pPr>
            <a:r>
              <a:rPr lang="es-ES"/>
              <a:t>Está relacionado con las actividades de logística (procesos de coordinación, gestión y transporte de los bienes comerciales desde el lugar de distribución hasta el cliente final).</a:t>
            </a:r>
            <a:endParaRPr/>
          </a:p>
          <a:p>
            <a:pPr indent="-256032" lvl="0" marL="365760" rtl="0" algn="l">
              <a:spcBef>
                <a:spcPts val="400"/>
              </a:spcBef>
              <a:spcAft>
                <a:spcPts val="0"/>
              </a:spcAft>
              <a:buSzPts val="1836"/>
              <a:buChar char="🞂"/>
            </a:pPr>
            <a:r>
              <a:rPr lang="es-ES"/>
              <a:t>Pueden llegar incluso a gestionar huecos-ubicaciones físicos de localización de productos.</a:t>
            </a:r>
            <a:endParaRPr/>
          </a:p>
          <a:p>
            <a:pPr indent="-256032" lvl="0" marL="365760" rtl="0" algn="l">
              <a:spcBef>
                <a:spcPts val="400"/>
              </a:spcBef>
              <a:spcAft>
                <a:spcPts val="0"/>
              </a:spcAft>
              <a:buSzPts val="1836"/>
              <a:buChar char="🞂"/>
            </a:pPr>
            <a:r>
              <a:rPr lang="es-ES"/>
              <a:t>A menudo irá integrado cómo un módulo en los ERP.</a:t>
            </a:r>
            <a:endParaRPr/>
          </a:p>
          <a:p>
            <a:pPr indent="-139446" lvl="0" marL="365760" rtl="0" algn="l">
              <a:spcBef>
                <a:spcPts val="400"/>
              </a:spcBef>
              <a:spcAft>
                <a:spcPts val="0"/>
              </a:spcAft>
              <a:buSzPts val="1836"/>
              <a:buNone/>
            </a:pPr>
            <a:r>
              <a:t/>
            </a:r>
            <a:endParaRPr/>
          </a:p>
        </p:txBody>
      </p:sp>
      <p:sp>
        <p:nvSpPr>
          <p:cNvPr id="150" name="Google Shape;150;p7"/>
          <p:cNvSpPr txBox="1"/>
          <p:nvPr>
            <p:ph type="title"/>
          </p:nvPr>
        </p:nvSpPr>
        <p:spPr>
          <a:xfrm>
            <a:off x="214282" y="274638"/>
            <a:ext cx="8472518"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2"/>
              </a:buClr>
              <a:buSzPts val="3200"/>
              <a:buFont typeface="Lucida Sans"/>
              <a:buNone/>
            </a:pPr>
            <a:r>
              <a:rPr lang="es-ES" sz="3200"/>
              <a:t>WMS (Warehouse management system)</a:t>
            </a:r>
            <a:endParaRPr/>
          </a:p>
        </p:txBody>
      </p:sp>
      <p:pic>
        <p:nvPicPr>
          <p:cNvPr descr="Almacén interior, logística, entrega de carga. | Vector Gratis" id="151" name="Google Shape;151;p7"/>
          <p:cNvPicPr preferRelativeResize="0"/>
          <p:nvPr/>
        </p:nvPicPr>
        <p:blipFill rotWithShape="1">
          <a:blip r:embed="rId3">
            <a:alphaModFix/>
          </a:blip>
          <a:srcRect b="0" l="0" r="0" t="0"/>
          <a:stretch/>
        </p:blipFill>
        <p:spPr>
          <a:xfrm>
            <a:off x="6072198" y="5500702"/>
            <a:ext cx="2214578" cy="110728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8"/>
          <p:cNvSpPr txBox="1"/>
          <p:nvPr>
            <p:ph idx="1" type="body"/>
          </p:nvPr>
        </p:nvSpPr>
        <p:spPr>
          <a:xfrm>
            <a:off x="457200" y="1481328"/>
            <a:ext cx="8229600" cy="4525963"/>
          </a:xfrm>
          <a:prstGeom prst="rect">
            <a:avLst/>
          </a:prstGeom>
          <a:noFill/>
          <a:ln>
            <a:noFill/>
          </a:ln>
        </p:spPr>
        <p:txBody>
          <a:bodyPr anchorCtr="0" anchor="t" bIns="45700" lIns="91425" spcFirstLastPara="1" rIns="91425" wrap="square" tIns="45700">
            <a:normAutofit lnSpcReduction="10000"/>
          </a:bodyPr>
          <a:lstStyle/>
          <a:p>
            <a:pPr indent="-256032" lvl="0" marL="365760" rtl="0" algn="l">
              <a:spcBef>
                <a:spcPts val="0"/>
              </a:spcBef>
              <a:spcAft>
                <a:spcPts val="0"/>
              </a:spcAft>
              <a:buSzPts val="1836"/>
              <a:buChar char="🞂"/>
            </a:pPr>
            <a:r>
              <a:rPr lang="es-ES"/>
              <a:t>Un DMS es un siste</a:t>
            </a:r>
            <a:r>
              <a:rPr b="1" lang="es-ES"/>
              <a:t>ma de gestión documental</a:t>
            </a:r>
            <a:r>
              <a:rPr lang="es-ES"/>
              <a:t>.</a:t>
            </a:r>
            <a:endParaRPr/>
          </a:p>
          <a:p>
            <a:pPr indent="-256032" lvl="0" marL="365760" rtl="0" algn="l">
              <a:spcBef>
                <a:spcPts val="400"/>
              </a:spcBef>
              <a:spcAft>
                <a:spcPts val="0"/>
              </a:spcAft>
              <a:buSzPts val="1836"/>
              <a:buChar char="🞂"/>
            </a:pPr>
            <a:r>
              <a:rPr lang="es-ES"/>
              <a:t>Muy habitualmente irá integrado como un módulo en un ERP con el fin de adjuntar los documentos originales implicados en cada interacción o actividad (pedidos, contratos, albaranes, etc.).</a:t>
            </a:r>
            <a:endParaRPr/>
          </a:p>
          <a:p>
            <a:pPr indent="-256032" lvl="0" marL="365760" rtl="0" algn="l">
              <a:spcBef>
                <a:spcPts val="400"/>
              </a:spcBef>
              <a:spcAft>
                <a:spcPts val="0"/>
              </a:spcAft>
              <a:buSzPts val="1836"/>
              <a:buChar char="🞂"/>
            </a:pPr>
            <a:r>
              <a:rPr lang="es-ES"/>
              <a:t>Permiten al usuario consultar en todo momento todos los documentos implicados en una transacción sin necesidad de buscar en archivos físicos con documentos en papel.</a:t>
            </a:r>
            <a:endParaRPr/>
          </a:p>
          <a:p>
            <a:pPr indent="-139446" lvl="0" marL="365760" rtl="0" algn="l">
              <a:spcBef>
                <a:spcPts val="400"/>
              </a:spcBef>
              <a:spcAft>
                <a:spcPts val="0"/>
              </a:spcAft>
              <a:buSzPts val="1836"/>
              <a:buNone/>
            </a:pPr>
            <a:r>
              <a:t/>
            </a:r>
            <a:endParaRPr/>
          </a:p>
        </p:txBody>
      </p:sp>
      <p:sp>
        <p:nvSpPr>
          <p:cNvPr id="157" name="Google Shape;157;p8"/>
          <p:cNvSpPr txBox="1"/>
          <p:nvPr>
            <p:ph type="title"/>
          </p:nvPr>
        </p:nvSpPr>
        <p:spPr>
          <a:xfrm>
            <a:off x="214282" y="142852"/>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2"/>
              </a:buClr>
              <a:buSzPct val="100000"/>
              <a:buFont typeface="Lucida Sans"/>
              <a:buNone/>
            </a:pPr>
            <a:r>
              <a:rPr lang="es-ES"/>
              <a:t>DMS (Document Management System)</a:t>
            </a:r>
            <a:endParaRPr/>
          </a:p>
        </p:txBody>
      </p:sp>
      <p:sp>
        <p:nvSpPr>
          <p:cNvPr descr="Por qué la gestión documental es clave para una exitosa Transformación  Digital? - Raíces Consultoría" id="158" name="Google Shape;158;p8"/>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Lucida Sans"/>
              <a:ea typeface="Lucida Sans"/>
              <a:cs typeface="Lucida Sans"/>
              <a:sym typeface="Lucida Sans"/>
            </a:endParaRPr>
          </a:p>
        </p:txBody>
      </p:sp>
      <p:sp>
        <p:nvSpPr>
          <p:cNvPr descr="Por qué la gestión documental es clave para una exitosa Transformación  Digital? - Raíces Consultoría" id="159" name="Google Shape;159;p8"/>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Lucida Sans"/>
              <a:ea typeface="Lucida Sans"/>
              <a:cs typeface="Lucida Sans"/>
              <a:sym typeface="Lucida Sans"/>
            </a:endParaRPr>
          </a:p>
        </p:txBody>
      </p:sp>
      <p:sp>
        <p:nvSpPr>
          <p:cNvPr descr="Por qué la gestión documental es clave para una exitosa Transformación  Digital? - Raíces Consultoría" id="160" name="Google Shape;160;p8"/>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Lucida Sans"/>
              <a:ea typeface="Lucida Sans"/>
              <a:cs typeface="Lucida Sans"/>
              <a:sym typeface="Lucida Sans"/>
            </a:endParaRPr>
          </a:p>
        </p:txBody>
      </p:sp>
      <p:sp>
        <p:nvSpPr>
          <p:cNvPr descr="Por qué la gestión documental es clave para una exitosa Transformación  Digital? - Raíces Consultoría" id="161" name="Google Shape;161;p8"/>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Lucida Sans"/>
              <a:ea typeface="Lucida Sans"/>
              <a:cs typeface="Lucida Sans"/>
              <a:sym typeface="Lucida Sans"/>
            </a:endParaRPr>
          </a:p>
        </p:txBody>
      </p:sp>
      <p:sp>
        <p:nvSpPr>
          <p:cNvPr descr="Por qué la gestión documental es clave para una exitosa Transformación  Digital? - Raíces Consultoría" id="162" name="Google Shape;162;p8"/>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Lucida Sans"/>
              <a:ea typeface="Lucida Sans"/>
              <a:cs typeface="Lucida Sans"/>
              <a:sym typeface="Lucida Sans"/>
            </a:endParaRPr>
          </a:p>
        </p:txBody>
      </p:sp>
      <p:pic>
        <p:nvPicPr>
          <p:cNvPr descr="Blank by johaestefaruizceron on emaze" id="163" name="Google Shape;163;p8"/>
          <p:cNvPicPr preferRelativeResize="0"/>
          <p:nvPr/>
        </p:nvPicPr>
        <p:blipFill rotWithShape="1">
          <a:blip r:embed="rId3">
            <a:alphaModFix/>
          </a:blip>
          <a:srcRect b="0" l="0" r="0" t="0"/>
          <a:stretch/>
        </p:blipFill>
        <p:spPr>
          <a:xfrm>
            <a:off x="6715108" y="714356"/>
            <a:ext cx="2428892" cy="1619262"/>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9"/>
          <p:cNvSpPr txBox="1"/>
          <p:nvPr>
            <p:ph idx="1" type="body"/>
          </p:nvPr>
        </p:nvSpPr>
        <p:spPr>
          <a:xfrm>
            <a:off x="457200" y="1481328"/>
            <a:ext cx="8229600" cy="4525963"/>
          </a:xfrm>
          <a:prstGeom prst="rect">
            <a:avLst/>
          </a:prstGeom>
          <a:noFill/>
          <a:ln>
            <a:noFill/>
          </a:ln>
        </p:spPr>
        <p:txBody>
          <a:bodyPr anchorCtr="0" anchor="t" bIns="45700" lIns="91425" spcFirstLastPara="1" rIns="91425" wrap="square" tIns="45700">
            <a:normAutofit lnSpcReduction="10000"/>
          </a:bodyPr>
          <a:lstStyle/>
          <a:p>
            <a:pPr indent="-256032" lvl="0" marL="365760" rtl="0" algn="l">
              <a:spcBef>
                <a:spcPts val="0"/>
              </a:spcBef>
              <a:spcAft>
                <a:spcPts val="0"/>
              </a:spcAft>
              <a:buSzPts val="1836"/>
              <a:buChar char="🞂"/>
            </a:pPr>
            <a:r>
              <a:rPr lang="es-ES"/>
              <a:t>Un BPM ayuda a </a:t>
            </a:r>
            <a:r>
              <a:rPr b="1" lang="es-ES"/>
              <a:t>gestionar los procesos empresariales</a:t>
            </a:r>
            <a:r>
              <a:rPr lang="es-ES"/>
              <a:t>.</a:t>
            </a:r>
            <a:endParaRPr/>
          </a:p>
          <a:p>
            <a:pPr indent="-256032" lvl="0" marL="365760" rtl="0" algn="l">
              <a:spcBef>
                <a:spcPts val="400"/>
              </a:spcBef>
              <a:spcAft>
                <a:spcPts val="0"/>
              </a:spcAft>
              <a:buSzPts val="1836"/>
              <a:buChar char="🞂"/>
            </a:pPr>
            <a:r>
              <a:rPr lang="es-ES"/>
              <a:t>Se integra en el ERP con el fin de facilitar la secuenciación del trabajo y la coordinación de los flujos de trabajo que implican a varios departamentos y usuarios.</a:t>
            </a:r>
            <a:endParaRPr/>
          </a:p>
          <a:p>
            <a:pPr indent="-256032" lvl="0" marL="365760" rtl="0" algn="l">
              <a:spcBef>
                <a:spcPts val="400"/>
              </a:spcBef>
              <a:spcAft>
                <a:spcPts val="0"/>
              </a:spcAft>
              <a:buSzPts val="1836"/>
              <a:buChar char="🞂"/>
            </a:pPr>
            <a:r>
              <a:rPr lang="es-ES"/>
              <a:t>Permite coordinar un proceso empresarial definiendo la secuencia de tareas que lo conforman.</a:t>
            </a:r>
            <a:endParaRPr/>
          </a:p>
          <a:p>
            <a:pPr indent="-256032" lvl="0" marL="365760" rtl="0" algn="l">
              <a:spcBef>
                <a:spcPts val="400"/>
              </a:spcBef>
              <a:spcAft>
                <a:spcPts val="0"/>
              </a:spcAft>
              <a:buSzPts val="1836"/>
              <a:buChar char="🞂"/>
            </a:pPr>
            <a:r>
              <a:rPr lang="es-ES"/>
              <a:t>Vincula cada proceso con las personas y programas responsables de su ejecución.</a:t>
            </a:r>
            <a:endParaRPr/>
          </a:p>
        </p:txBody>
      </p:sp>
      <p:sp>
        <p:nvSpPr>
          <p:cNvPr id="169" name="Google Shape;169;p9"/>
          <p:cNvSpPr txBox="1"/>
          <p:nvPr>
            <p:ph type="title"/>
          </p:nvPr>
        </p:nvSpPr>
        <p:spPr>
          <a:xfrm>
            <a:off x="357158" y="214290"/>
            <a:ext cx="6115064"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2"/>
              </a:buClr>
              <a:buSzPct val="100000"/>
              <a:buFont typeface="Lucida Sans"/>
              <a:buNone/>
            </a:pPr>
            <a:r>
              <a:rPr lang="es-ES"/>
              <a:t>BPM (Business Process Management).</a:t>
            </a:r>
            <a:endParaRPr/>
          </a:p>
        </p:txBody>
      </p:sp>
      <p:sp>
        <p:nvSpPr>
          <p:cNvPr descr="CheckFlow | What is Business Process Management (BPM) and How Does It Work?" id="170" name="Google Shape;170;p9"/>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Lucida Sans"/>
              <a:ea typeface="Lucida Sans"/>
              <a:cs typeface="Lucida Sans"/>
              <a:sym typeface="Lucida Sans"/>
            </a:endParaRPr>
          </a:p>
        </p:txBody>
      </p:sp>
      <p:sp>
        <p:nvSpPr>
          <p:cNvPr descr="CheckFlow | What is Business Process Management (BPM) and How Does It Work?" id="171" name="Google Shape;171;p9"/>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Lucida Sans"/>
              <a:ea typeface="Lucida Sans"/>
              <a:cs typeface="Lucida Sans"/>
              <a:sym typeface="Lucida Sans"/>
            </a:endParaRPr>
          </a:p>
        </p:txBody>
      </p:sp>
      <p:pic>
        <p:nvPicPr>
          <p:cNvPr descr="Como tu empresa aborda el proceso de transformación digital" id="172" name="Google Shape;172;p9"/>
          <p:cNvPicPr preferRelativeResize="0"/>
          <p:nvPr/>
        </p:nvPicPr>
        <p:blipFill rotWithShape="1">
          <a:blip r:embed="rId3">
            <a:alphaModFix/>
          </a:blip>
          <a:srcRect b="0" l="0" r="0" t="0"/>
          <a:stretch/>
        </p:blipFill>
        <p:spPr>
          <a:xfrm flipH="1" rot="10800000">
            <a:off x="6286512" y="142852"/>
            <a:ext cx="2678924" cy="107157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oncurrencia">
  <a:themeElements>
    <a:clrScheme name="Concurrencia">
      <a:dk1>
        <a:srgbClr val="000000"/>
      </a:dk1>
      <a:lt1>
        <a:srgbClr val="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2021-09-15T18:53:56Z</dcterms:created>
  <dc:creator>Equipo_001</dc:creator>
</cp:coreProperties>
</file>