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589D-0373-3D03-90BA-1331EDC33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E65A60-00A4-4359-6E94-3F848566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2858D-A5E4-3975-BEAC-42DCDC56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58212-F8B3-4DB9-9B8F-E48BF27C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019401-CFBD-845C-F349-02F7D01C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7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183D3-BD5C-FBC5-0024-D5318903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C7C64F-0C27-65A7-2087-742BE6E3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ABEF3-C24F-BFCC-D771-327E90DC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D508E-BB43-D4BB-1F5F-E46DFE3F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5740B-880A-99C8-C2D6-182F7C9F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45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819704-96BF-FF86-6336-DAB2955B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14A72C-CAAA-94C2-3757-E3A1CD6E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E162B-CE82-EDA8-36C9-7956833C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46168-A914-6D66-F945-29B488BF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E2251-653B-7E7F-5F24-15B97763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06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1ABAB-600B-66CA-CAF5-CF22E56A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FB058-461F-483D-2C49-2A3DB037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ADD5C-532E-7194-5887-8E002BB4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33468-DFAD-E0D9-241D-DFB3F699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F0E44-6AC6-D50A-E52C-EBF6CD4C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1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3111-9FFF-1C6F-E649-37DE2F79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7F539-3ED0-7FB7-15EF-380CCBCE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FBD89-B060-EFD2-0769-1E93FC72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D8085-61D7-1380-ACBC-8D8A81A9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57293-AC32-B349-3E1F-C7C1EB9D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19B9E-1470-4F83-6933-2F879A24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658CB-1A54-0B62-0BE5-EE977727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C17AE-4A9E-6638-1242-3A183C64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F5BA45-004F-F6A8-7E37-4A8569AD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9795A-4DA4-63E3-0678-2887C6DD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B68422-5684-A40C-2D02-B618CA05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6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FF89-A6DE-F999-A3B0-9B590616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BF9C52-34A6-01EC-DCED-E07BD710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5A6ED-E825-DD28-C883-365FC8ED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B86BF3-D4BC-5E5E-25E8-5B90B501D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DE6323-C508-6AE9-9E4D-DE4AE2DF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1E727C-0A97-083E-07F0-A98A5507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10D14-355C-CE9A-637A-8A06E40E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9A4172-8CEA-5537-1BD3-2C094C10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443D2-711B-A12D-99D9-FB36C6B9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E32AC-350B-5AA4-8972-3B88905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12FBA9-9257-534C-7D3E-F0E17458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79593-D230-8B97-5D69-C311F55A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48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909D36-7DCF-DAB0-6DBB-7B4FE854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4B4842-F8C0-5FB7-44A6-088CBA7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D13E2-52C8-0DE9-F7B5-2E1972B5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12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FDEF-197D-8768-008F-EA90D951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3ABDF-B014-1EA5-B36F-C0C66F32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E74410-01F4-891A-76A9-16E7204E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9193D7-6744-549D-7FF6-F6986ED3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9BF1A5-4F01-71BB-F153-1CD5BD10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0D47FE-1D1A-D9B3-6A31-48C75937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2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37FF9-A65B-77B9-47F1-2FC55B5A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F57498-E6E7-2912-8AEE-3C34E4D95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3F583-83F0-6AA1-75E0-462E281C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E1910F-71E3-4576-3B3F-8358EEF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329A1-4023-3220-6C27-1D469511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DBA5B5-EAC1-D5FB-46DB-77EEC29E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31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91FC00-0574-C461-E26B-5B93315B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7A9DC-8BA1-13E8-71C2-CE5E24BA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FEA11-F2CB-E61E-F753-5ADA78D80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28595-6609-47EC-BD49-967D15A26066}" type="datetimeFigureOut">
              <a:rPr lang="es-ES" smtClean="0"/>
              <a:t>28/04/2024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D5E8B-E80A-931A-78F8-B99E528A9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0A5FC-D04A-6BF5-281E-F3C7245FC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FEF10-7134-4868-BB1D-67253A071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26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935D726-06A4-A665-D6E9-EF33F8BE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1"/>
            <a:ext cx="12192000" cy="66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1D864C2-789B-8B62-31E1-EBFEACCF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19"/>
            <a:ext cx="12192000" cy="66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01790CA-371C-1CA5-2305-BA692110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49"/>
            <a:ext cx="12192000" cy="66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3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4016EB-6259-45E6-751F-16764FF89D09}"/>
              </a:ext>
            </a:extLst>
          </p:cNvPr>
          <p:cNvSpPr txBox="1"/>
          <p:nvPr/>
        </p:nvSpPr>
        <p:spPr>
          <a:xfrm>
            <a:off x="1376039" y="905522"/>
            <a:ext cx="90622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Líneas 4-14:</a:t>
            </a:r>
          </a:p>
          <a:p>
            <a:r>
              <a:rPr lang="es-ES" dirty="0"/>
              <a:t>	Leer el archivo- he descargado el archivo al envés de hacer la petición directo.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Líneas 16-18:</a:t>
            </a:r>
          </a:p>
          <a:p>
            <a:r>
              <a:rPr lang="es-ES" dirty="0"/>
              <a:t>	Crie una función asíncrona para leer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Linea20-22:</a:t>
            </a:r>
          </a:p>
          <a:p>
            <a:pPr lvl="1"/>
            <a:r>
              <a:rPr lang="es-ES" dirty="0"/>
              <a:t>	Buscar el nombre en todas las lenguas disponibles 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Linea20-22:</a:t>
            </a:r>
          </a:p>
          <a:p>
            <a:pPr lvl="1"/>
            <a:r>
              <a:rPr lang="es-ES" dirty="0"/>
              <a:t>	Si existe el nombre o id retorna el nombre en inglés, tipo y base sino retorna error</a:t>
            </a:r>
          </a:p>
          <a:p>
            <a:pPr lvl="1"/>
            <a:endParaRPr lang="es-ES" dirty="0"/>
          </a:p>
          <a:p>
            <a:r>
              <a:rPr lang="es-ES" dirty="0"/>
              <a:t>En la dispositiva 3 si puede mirar la búsqueda.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A27EBB-2ADA-76EB-EC26-C6048CF246E0}"/>
              </a:ext>
            </a:extLst>
          </p:cNvPr>
          <p:cNvSpPr txBox="1"/>
          <p:nvPr/>
        </p:nvSpPr>
        <p:spPr>
          <a:xfrm>
            <a:off x="1376039" y="52440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https://github.com/alvarez15888/Backend</a:t>
            </a:r>
          </a:p>
        </p:txBody>
      </p:sp>
    </p:spTree>
    <p:extLst>
      <p:ext uri="{BB962C8B-B14F-4D97-AF65-F5344CB8AC3E}">
        <p14:creationId xmlns:p14="http://schemas.microsoft.com/office/powerpoint/2010/main" val="4069232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Xavier Álvarez</dc:creator>
  <cp:lastModifiedBy>Rodrigo Xavier Álvarez</cp:lastModifiedBy>
  <cp:revision>1</cp:revision>
  <cp:lastPrinted>2024-04-28T16:08:33Z</cp:lastPrinted>
  <dcterms:created xsi:type="dcterms:W3CDTF">2024-04-28T15:18:10Z</dcterms:created>
  <dcterms:modified xsi:type="dcterms:W3CDTF">2024-04-28T16:09:00Z</dcterms:modified>
</cp:coreProperties>
</file>