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173"/>
    <a:srgbClr val="19FF3F"/>
    <a:srgbClr val="1A82BF"/>
    <a:srgbClr val="157CB3"/>
    <a:srgbClr val="5F91A6"/>
    <a:srgbClr val="136FA0"/>
    <a:srgbClr val="144C65"/>
    <a:srgbClr val="326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77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39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1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14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5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34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82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782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023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18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56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64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88D1B7-B72C-49FF-A72C-EB7BE3F74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30" y="1426895"/>
            <a:ext cx="716939" cy="7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D1F6038-FA21-4D59-B51B-820FACA6D666}"/>
              </a:ext>
            </a:extLst>
          </p:cNvPr>
          <p:cNvSpPr/>
          <p:nvPr/>
        </p:nvSpPr>
        <p:spPr>
          <a:xfrm>
            <a:off x="3611535" y="2443091"/>
            <a:ext cx="1920923" cy="257318"/>
          </a:xfrm>
          <a:prstGeom prst="roundRect">
            <a:avLst>
              <a:gd name="adj" fmla="val 11765"/>
            </a:avLst>
          </a:prstGeom>
          <a:solidFill>
            <a:schemeClr val="bg1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0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ea typeface="Source Sans Pro" panose="020B0503030403020204" pitchFamily="34" charset="0"/>
              </a:rPr>
              <a:t>usuario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B016CA3-9C53-4D99-8C24-349E35E5A385}"/>
              </a:ext>
            </a:extLst>
          </p:cNvPr>
          <p:cNvSpPr/>
          <p:nvPr/>
        </p:nvSpPr>
        <p:spPr>
          <a:xfrm>
            <a:off x="3611535" y="2857972"/>
            <a:ext cx="1920923" cy="257318"/>
          </a:xfrm>
          <a:prstGeom prst="roundRect">
            <a:avLst>
              <a:gd name="adj" fmla="val 9315"/>
            </a:avLst>
          </a:prstGeom>
          <a:solidFill>
            <a:schemeClr val="bg1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0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ea typeface="Source Sans Pro" panose="020B0503030403020204" pitchFamily="34" charset="0"/>
              </a:rPr>
              <a:t>contraseña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771B03D-D2F5-4F41-98F2-76FAF639213D}"/>
              </a:ext>
            </a:extLst>
          </p:cNvPr>
          <p:cNvSpPr/>
          <p:nvPr/>
        </p:nvSpPr>
        <p:spPr>
          <a:xfrm>
            <a:off x="4808244" y="3272853"/>
            <a:ext cx="724214" cy="257318"/>
          </a:xfrm>
          <a:prstGeom prst="roundRect">
            <a:avLst>
              <a:gd name="adj" fmla="val 9315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000" b="1" dirty="0">
                <a:solidFill>
                  <a:schemeClr val="bg1"/>
                </a:solidFill>
                <a:latin typeface="Raleway" panose="020B0503030101060003" pitchFamily="34" charset="0"/>
                <a:ea typeface="Source Sans Pro" panose="020B0503030403020204" pitchFamily="34" charset="0"/>
              </a:rPr>
              <a:t>ENTRAR</a:t>
            </a:r>
            <a:endParaRPr lang="es-CO" b="1" dirty="0">
              <a:solidFill>
                <a:schemeClr val="bg1"/>
              </a:solidFill>
              <a:latin typeface="Raleway" panose="020B0503030101060003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1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E1001-B62B-401C-9632-506C56D5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117780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DDDC8F0-2F65-4D7E-B1B1-006F6374CB60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Gráfico 5" descr="Suma">
            <a:extLst>
              <a:ext uri="{FF2B5EF4-FFF2-40B4-BE49-F238E27FC236}">
                <a16:creationId xmlns:a16="http://schemas.microsoft.com/office/drawing/2014/main" id="{5A5BC5E9-FEAC-4D99-922F-FFCECE3A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0" y="2114550"/>
            <a:ext cx="914400" cy="914400"/>
          </a:xfrm>
          <a:prstGeom prst="rect">
            <a:avLst/>
          </a:prstGeom>
        </p:spPr>
      </p:pic>
      <p:pic>
        <p:nvPicPr>
          <p:cNvPr id="8" name="Gráfico 7" descr="Libro cerrado">
            <a:extLst>
              <a:ext uri="{FF2B5EF4-FFF2-40B4-BE49-F238E27FC236}">
                <a16:creationId xmlns:a16="http://schemas.microsoft.com/office/drawing/2014/main" id="{9B42BFE5-DF12-4D52-9CFF-9EDB2321F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1543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4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58077A9-8CDF-49C4-9F7A-5A343C7E9DC6}"/>
              </a:ext>
            </a:extLst>
          </p:cNvPr>
          <p:cNvSpPr/>
          <p:nvPr/>
        </p:nvSpPr>
        <p:spPr>
          <a:xfrm>
            <a:off x="304800" y="203200"/>
            <a:ext cx="508000" cy="508000"/>
          </a:xfrm>
          <a:prstGeom prst="ellipse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Gráfico 7" descr="Flecha lineal: recto">
            <a:extLst>
              <a:ext uri="{FF2B5EF4-FFF2-40B4-BE49-F238E27FC236}">
                <a16:creationId xmlns:a16="http://schemas.microsoft.com/office/drawing/2014/main" id="{59E7BEDA-05BF-4BE7-B121-AE346EB68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435" y="295835"/>
            <a:ext cx="322729" cy="322729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4F27BD3F-40E9-4293-9DB3-9FAB03AF9E3B}"/>
              </a:ext>
            </a:extLst>
          </p:cNvPr>
          <p:cNvSpPr/>
          <p:nvPr/>
        </p:nvSpPr>
        <p:spPr>
          <a:xfrm>
            <a:off x="8331200" y="203200"/>
            <a:ext cx="508000" cy="508000"/>
          </a:xfrm>
          <a:prstGeom prst="ellipse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Gráfico 10" descr="Suma">
            <a:extLst>
              <a:ext uri="{FF2B5EF4-FFF2-40B4-BE49-F238E27FC236}">
                <a16:creationId xmlns:a16="http://schemas.microsoft.com/office/drawing/2014/main" id="{E644D468-1737-46B4-8028-8B0140524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4672" y="297508"/>
            <a:ext cx="321056" cy="32105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90FC9C2-D98E-4373-8178-5EE847E04A8E}"/>
              </a:ext>
            </a:extLst>
          </p:cNvPr>
          <p:cNvSpPr/>
          <p:nvPr/>
        </p:nvSpPr>
        <p:spPr>
          <a:xfrm>
            <a:off x="304800" y="1299028"/>
            <a:ext cx="8534401" cy="508000"/>
          </a:xfrm>
          <a:prstGeom prst="rect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Abiertos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80404C-8AAC-42CB-9CF7-94F19671DC5C}"/>
              </a:ext>
            </a:extLst>
          </p:cNvPr>
          <p:cNvSpPr/>
          <p:nvPr/>
        </p:nvSpPr>
        <p:spPr>
          <a:xfrm>
            <a:off x="304800" y="2571750"/>
            <a:ext cx="8534401" cy="508000"/>
          </a:xfrm>
          <a:prstGeom prst="rect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Resueltos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B5E93C3-5FDC-48FA-83CA-2D886CF24F11}"/>
              </a:ext>
            </a:extLst>
          </p:cNvPr>
          <p:cNvSpPr/>
          <p:nvPr/>
        </p:nvSpPr>
        <p:spPr>
          <a:xfrm>
            <a:off x="304799" y="3844472"/>
            <a:ext cx="8534401" cy="508000"/>
          </a:xfrm>
          <a:prstGeom prst="rect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Cerrados</a:t>
            </a:r>
          </a:p>
        </p:txBody>
      </p:sp>
      <p:pic>
        <p:nvPicPr>
          <p:cNvPr id="19" name="Gráfico 18" descr="Suma">
            <a:extLst>
              <a:ext uri="{FF2B5EF4-FFF2-40B4-BE49-F238E27FC236}">
                <a16:creationId xmlns:a16="http://schemas.microsoft.com/office/drawing/2014/main" id="{EFA1757D-4FB0-495C-BBB9-4B893CD5D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4672" y="1438222"/>
            <a:ext cx="235057" cy="235057"/>
          </a:xfrm>
          <a:prstGeom prst="rect">
            <a:avLst/>
          </a:prstGeom>
        </p:spPr>
      </p:pic>
      <p:pic>
        <p:nvPicPr>
          <p:cNvPr id="20" name="Gráfico 19" descr="Suma">
            <a:extLst>
              <a:ext uri="{FF2B5EF4-FFF2-40B4-BE49-F238E27FC236}">
                <a16:creationId xmlns:a16="http://schemas.microsoft.com/office/drawing/2014/main" id="{F09AC4E7-BA7C-42A9-B7DE-4F96A7761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4672" y="2708221"/>
            <a:ext cx="235057" cy="235057"/>
          </a:xfrm>
          <a:prstGeom prst="rect">
            <a:avLst/>
          </a:prstGeom>
        </p:spPr>
      </p:pic>
      <p:pic>
        <p:nvPicPr>
          <p:cNvPr id="21" name="Gráfico 20" descr="Suma">
            <a:extLst>
              <a:ext uri="{FF2B5EF4-FFF2-40B4-BE49-F238E27FC236}">
                <a16:creationId xmlns:a16="http://schemas.microsoft.com/office/drawing/2014/main" id="{0E2D6318-B91D-4378-85E4-03E2B274F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671" y="3980943"/>
            <a:ext cx="235057" cy="2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58077A9-8CDF-49C4-9F7A-5A343C7E9DC6}"/>
              </a:ext>
            </a:extLst>
          </p:cNvPr>
          <p:cNvSpPr/>
          <p:nvPr/>
        </p:nvSpPr>
        <p:spPr>
          <a:xfrm>
            <a:off x="304800" y="203200"/>
            <a:ext cx="508000" cy="508000"/>
          </a:xfrm>
          <a:prstGeom prst="ellipse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Gráfico 7" descr="Flecha lineal: recto">
            <a:extLst>
              <a:ext uri="{FF2B5EF4-FFF2-40B4-BE49-F238E27FC236}">
                <a16:creationId xmlns:a16="http://schemas.microsoft.com/office/drawing/2014/main" id="{59E7BEDA-05BF-4BE7-B121-AE346EB68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435" y="295835"/>
            <a:ext cx="322729" cy="322729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4F27BD3F-40E9-4293-9DB3-9FAB03AF9E3B}"/>
              </a:ext>
            </a:extLst>
          </p:cNvPr>
          <p:cNvSpPr/>
          <p:nvPr/>
        </p:nvSpPr>
        <p:spPr>
          <a:xfrm>
            <a:off x="8331200" y="203200"/>
            <a:ext cx="508000" cy="508000"/>
          </a:xfrm>
          <a:prstGeom prst="ellipse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Gráfico 10" descr="Suma">
            <a:extLst>
              <a:ext uri="{FF2B5EF4-FFF2-40B4-BE49-F238E27FC236}">
                <a16:creationId xmlns:a16="http://schemas.microsoft.com/office/drawing/2014/main" id="{E644D468-1737-46B4-8028-8B0140524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4672" y="297508"/>
            <a:ext cx="321056" cy="32105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90FC9C2-D98E-4373-8178-5EE847E04A8E}"/>
              </a:ext>
            </a:extLst>
          </p:cNvPr>
          <p:cNvSpPr/>
          <p:nvPr/>
        </p:nvSpPr>
        <p:spPr>
          <a:xfrm>
            <a:off x="304800" y="1299028"/>
            <a:ext cx="8534401" cy="508000"/>
          </a:xfrm>
          <a:prstGeom prst="rect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Abiertos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1A0416B-6382-444F-88FC-AA8DEDE0DF8D}"/>
              </a:ext>
            </a:extLst>
          </p:cNvPr>
          <p:cNvSpPr/>
          <p:nvPr/>
        </p:nvSpPr>
        <p:spPr>
          <a:xfrm>
            <a:off x="1444170" y="2315028"/>
            <a:ext cx="6980501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rgbClr val="085173"/>
                </a:solidFill>
                <a:latin typeface="Raleway" panose="020B0503030101060003" pitchFamily="34" charset="0"/>
              </a:rPr>
              <a:t>https://www.w3schools.com/howto/tryit.asp?filename=tryhow_css_table_responsive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918DB4C-0C0A-4B03-8A9E-2142B48FD186}"/>
              </a:ext>
            </a:extLst>
          </p:cNvPr>
          <p:cNvSpPr/>
          <p:nvPr/>
        </p:nvSpPr>
        <p:spPr>
          <a:xfrm>
            <a:off x="1444171" y="2823028"/>
            <a:ext cx="6980500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Abiertos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9BD083F-4395-44BC-B5D0-EEDCFD5C124B}"/>
              </a:ext>
            </a:extLst>
          </p:cNvPr>
          <p:cNvSpPr/>
          <p:nvPr/>
        </p:nvSpPr>
        <p:spPr>
          <a:xfrm>
            <a:off x="1444170" y="3331028"/>
            <a:ext cx="6980500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Abiertos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73141E9-875C-4236-91C8-AC0D9A3407CB}"/>
              </a:ext>
            </a:extLst>
          </p:cNvPr>
          <p:cNvSpPr/>
          <p:nvPr/>
        </p:nvSpPr>
        <p:spPr>
          <a:xfrm>
            <a:off x="1444169" y="3839028"/>
            <a:ext cx="6980500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Abiertos</a:t>
            </a:r>
          </a:p>
        </p:txBody>
      </p:sp>
      <p:sp>
        <p:nvSpPr>
          <p:cNvPr id="2" name="Signo menos 1">
            <a:extLst>
              <a:ext uri="{FF2B5EF4-FFF2-40B4-BE49-F238E27FC236}">
                <a16:creationId xmlns:a16="http://schemas.microsoft.com/office/drawing/2014/main" id="{75AA531D-ADD4-4683-B42A-EFF54C6F20FF}"/>
              </a:ext>
            </a:extLst>
          </p:cNvPr>
          <p:cNvSpPr/>
          <p:nvPr/>
        </p:nvSpPr>
        <p:spPr>
          <a:xfrm>
            <a:off x="8275465" y="1454202"/>
            <a:ext cx="309735" cy="197651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Gráfico 22" descr="Contrato">
            <a:extLst>
              <a:ext uri="{FF2B5EF4-FFF2-40B4-BE49-F238E27FC236}">
                <a16:creationId xmlns:a16="http://schemas.microsoft.com/office/drawing/2014/main" id="{C3690510-13DE-404D-B136-635019266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809" y="2394856"/>
            <a:ext cx="335537" cy="335537"/>
          </a:xfrm>
          <a:prstGeom prst="rect">
            <a:avLst/>
          </a:prstGeom>
        </p:spPr>
      </p:pic>
      <p:pic>
        <p:nvPicPr>
          <p:cNvPr id="24" name="Gráfico 23" descr="Contrato">
            <a:extLst>
              <a:ext uri="{FF2B5EF4-FFF2-40B4-BE49-F238E27FC236}">
                <a16:creationId xmlns:a16="http://schemas.microsoft.com/office/drawing/2014/main" id="{3A538ADD-E2D0-419E-B523-56AF75910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808" y="2909259"/>
            <a:ext cx="335537" cy="335537"/>
          </a:xfrm>
          <a:prstGeom prst="rect">
            <a:avLst/>
          </a:prstGeom>
        </p:spPr>
      </p:pic>
      <p:pic>
        <p:nvPicPr>
          <p:cNvPr id="25" name="Gráfico 24" descr="Contrato">
            <a:extLst>
              <a:ext uri="{FF2B5EF4-FFF2-40B4-BE49-F238E27FC236}">
                <a16:creationId xmlns:a16="http://schemas.microsoft.com/office/drawing/2014/main" id="{4F77D987-094F-433E-8A76-93CB2C8C0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807" y="3423662"/>
            <a:ext cx="335537" cy="335537"/>
          </a:xfrm>
          <a:prstGeom prst="rect">
            <a:avLst/>
          </a:prstGeom>
        </p:spPr>
      </p:pic>
      <p:pic>
        <p:nvPicPr>
          <p:cNvPr id="26" name="Gráfico 25" descr="Contrato">
            <a:extLst>
              <a:ext uri="{FF2B5EF4-FFF2-40B4-BE49-F238E27FC236}">
                <a16:creationId xmlns:a16="http://schemas.microsoft.com/office/drawing/2014/main" id="{ABE57B93-6851-4504-8D2E-C15725A7F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807" y="3938065"/>
            <a:ext cx="335537" cy="335537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979BBBB8-725E-45B7-AF6F-97D1A9E9394F}"/>
              </a:ext>
            </a:extLst>
          </p:cNvPr>
          <p:cNvSpPr/>
          <p:nvPr/>
        </p:nvSpPr>
        <p:spPr>
          <a:xfrm>
            <a:off x="455493" y="2512549"/>
            <a:ext cx="96051" cy="100149"/>
          </a:xfrm>
          <a:prstGeom prst="ellipse">
            <a:avLst/>
          </a:prstGeom>
          <a:noFill/>
          <a:ln w="38100">
            <a:solidFill>
              <a:srgbClr val="19F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F84D47E-F481-477E-93C0-0956C7E12992}"/>
              </a:ext>
            </a:extLst>
          </p:cNvPr>
          <p:cNvSpPr/>
          <p:nvPr/>
        </p:nvSpPr>
        <p:spPr>
          <a:xfrm>
            <a:off x="455493" y="3031672"/>
            <a:ext cx="96051" cy="100149"/>
          </a:xfrm>
          <a:prstGeom prst="ellipse">
            <a:avLst/>
          </a:prstGeom>
          <a:noFill/>
          <a:ln w="38100">
            <a:solidFill>
              <a:srgbClr val="19F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D914BEE-5C34-42E8-8BF0-3BE0500960E2}"/>
              </a:ext>
            </a:extLst>
          </p:cNvPr>
          <p:cNvSpPr/>
          <p:nvPr/>
        </p:nvSpPr>
        <p:spPr>
          <a:xfrm>
            <a:off x="462748" y="3541355"/>
            <a:ext cx="96051" cy="100149"/>
          </a:xfrm>
          <a:prstGeom prst="ellipse">
            <a:avLst/>
          </a:prstGeom>
          <a:noFill/>
          <a:ln w="38100">
            <a:solidFill>
              <a:srgbClr val="19F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D84E320-D333-4A3C-87B5-B4B8F06551FF}"/>
              </a:ext>
            </a:extLst>
          </p:cNvPr>
          <p:cNvSpPr/>
          <p:nvPr/>
        </p:nvSpPr>
        <p:spPr>
          <a:xfrm>
            <a:off x="462748" y="4055758"/>
            <a:ext cx="96051" cy="100149"/>
          </a:xfrm>
          <a:prstGeom prst="ellipse">
            <a:avLst/>
          </a:prstGeom>
          <a:noFill/>
          <a:ln w="38100">
            <a:solidFill>
              <a:srgbClr val="19F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B68163E-4C3C-4CD3-838F-9CB9D2723553}"/>
              </a:ext>
            </a:extLst>
          </p:cNvPr>
          <p:cNvSpPr/>
          <p:nvPr/>
        </p:nvSpPr>
        <p:spPr>
          <a:xfrm>
            <a:off x="878111" y="1807027"/>
            <a:ext cx="566059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rgbClr val="085173"/>
                </a:solidFill>
                <a:latin typeface="Raleway" panose="020B0503030101060003" pitchFamily="34" charset="0"/>
              </a:rPr>
              <a:t>id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FD864BA-ED32-4891-9D0F-69B866BE147E}"/>
              </a:ext>
            </a:extLst>
          </p:cNvPr>
          <p:cNvSpPr/>
          <p:nvPr/>
        </p:nvSpPr>
        <p:spPr>
          <a:xfrm>
            <a:off x="885366" y="2315028"/>
            <a:ext cx="566059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>
              <a:solidFill>
                <a:srgbClr val="085173"/>
              </a:solidFill>
              <a:latin typeface="Raleway" panose="020B0503030101060003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2CF323A-4DE4-446C-B747-8B4FB8972186}"/>
              </a:ext>
            </a:extLst>
          </p:cNvPr>
          <p:cNvSpPr/>
          <p:nvPr/>
        </p:nvSpPr>
        <p:spPr>
          <a:xfrm>
            <a:off x="885367" y="2823028"/>
            <a:ext cx="566059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>
              <a:latin typeface="Raleway" panose="020B0503030101060003" pitchFamily="34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45F6891-FB56-4469-BEA5-59F0E4C90E7A}"/>
              </a:ext>
            </a:extLst>
          </p:cNvPr>
          <p:cNvSpPr/>
          <p:nvPr/>
        </p:nvSpPr>
        <p:spPr>
          <a:xfrm>
            <a:off x="885366" y="3331028"/>
            <a:ext cx="566059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>
              <a:latin typeface="Raleway" panose="020B0503030101060003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6D79676-6AD4-4FA7-958C-B906670A5B34}"/>
              </a:ext>
            </a:extLst>
          </p:cNvPr>
          <p:cNvSpPr/>
          <p:nvPr/>
        </p:nvSpPr>
        <p:spPr>
          <a:xfrm>
            <a:off x="885365" y="3839028"/>
            <a:ext cx="566059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>
              <a:latin typeface="Raleway" panose="020B0503030101060003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80D4863-0663-4057-B838-0EFD99D0AD1D}"/>
              </a:ext>
            </a:extLst>
          </p:cNvPr>
          <p:cNvSpPr/>
          <p:nvPr/>
        </p:nvSpPr>
        <p:spPr>
          <a:xfrm>
            <a:off x="1451424" y="1807027"/>
            <a:ext cx="566059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100" dirty="0">
                <a:solidFill>
                  <a:srgbClr val="085173"/>
                </a:solidFill>
                <a:latin typeface="Raleway" panose="020B0503030101060003" pitchFamily="34" charset="0"/>
              </a:rPr>
              <a:t>fecha</a:t>
            </a:r>
            <a:endParaRPr lang="es-CO" dirty="0">
              <a:solidFill>
                <a:srgbClr val="085173"/>
              </a:solidFill>
              <a:latin typeface="Raleway" panose="020B0503030101060003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2D17144-36EB-4FD2-9CA6-163AE948B123}"/>
              </a:ext>
            </a:extLst>
          </p:cNvPr>
          <p:cNvSpPr/>
          <p:nvPr/>
        </p:nvSpPr>
        <p:spPr>
          <a:xfrm>
            <a:off x="2017481" y="1807027"/>
            <a:ext cx="3207662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100" dirty="0">
                <a:solidFill>
                  <a:srgbClr val="085173"/>
                </a:solidFill>
                <a:latin typeface="Raleway" panose="020B0503030101060003" pitchFamily="34" charset="0"/>
              </a:rPr>
              <a:t>título</a:t>
            </a:r>
            <a:endParaRPr lang="es-CO" dirty="0">
              <a:solidFill>
                <a:srgbClr val="085173"/>
              </a:solidFill>
              <a:latin typeface="Raleway" panose="020B0503030101060003" pitchFamily="34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98FBBC1-4F78-48D1-8203-AF6199733AB4}"/>
              </a:ext>
            </a:extLst>
          </p:cNvPr>
          <p:cNvSpPr/>
          <p:nvPr/>
        </p:nvSpPr>
        <p:spPr>
          <a:xfrm>
            <a:off x="5225143" y="1807027"/>
            <a:ext cx="1981193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100" dirty="0">
                <a:solidFill>
                  <a:srgbClr val="085173"/>
                </a:solidFill>
                <a:latin typeface="Raleway" panose="020B0503030101060003" pitchFamily="34" charset="0"/>
              </a:rPr>
              <a:t>empresa</a:t>
            </a:r>
            <a:endParaRPr lang="es-CO" dirty="0">
              <a:solidFill>
                <a:srgbClr val="085173"/>
              </a:solidFill>
              <a:latin typeface="Raleway" panose="020B0503030101060003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001AB00-0A7C-4BBA-91AB-75CA19D1C909}"/>
              </a:ext>
            </a:extLst>
          </p:cNvPr>
          <p:cNvSpPr/>
          <p:nvPr/>
        </p:nvSpPr>
        <p:spPr>
          <a:xfrm>
            <a:off x="7206338" y="1807027"/>
            <a:ext cx="1218331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100">
                <a:solidFill>
                  <a:srgbClr val="085173"/>
                </a:solidFill>
                <a:latin typeface="Raleway" panose="020B0503030101060003" pitchFamily="34" charset="0"/>
              </a:rPr>
              <a:t>categoría</a:t>
            </a:r>
            <a:endParaRPr lang="es-CO" dirty="0">
              <a:solidFill>
                <a:srgbClr val="085173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1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E1001-B62B-401C-9632-506C56D5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Vendedor</a:t>
            </a:r>
          </a:p>
        </p:txBody>
      </p:sp>
    </p:spTree>
    <p:extLst>
      <p:ext uri="{BB962C8B-B14F-4D97-AF65-F5344CB8AC3E}">
        <p14:creationId xmlns:p14="http://schemas.microsoft.com/office/powerpoint/2010/main" val="148290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C1F1E-A1A9-415B-927A-FBA7F76C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1350633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41</Words>
  <Application>Microsoft Office PowerPoint</Application>
  <PresentationFormat>Presentación en pantalla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Source Sans Pro</vt:lpstr>
      <vt:lpstr>Tema de Office</vt:lpstr>
      <vt:lpstr>Presentación de PowerPoint</vt:lpstr>
      <vt:lpstr>Técnico</vt:lpstr>
      <vt:lpstr>Presentación de PowerPoint</vt:lpstr>
      <vt:lpstr>Presentación de PowerPoint</vt:lpstr>
      <vt:lpstr>Presentación de PowerPoint</vt:lpstr>
      <vt:lpstr>Vendedor</vt:lpstr>
      <vt:lpstr>Administrador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Alvarez</dc:creator>
  <cp:lastModifiedBy>Santiago Alvarez</cp:lastModifiedBy>
  <cp:revision>9</cp:revision>
  <dcterms:created xsi:type="dcterms:W3CDTF">2017-11-15T16:10:28Z</dcterms:created>
  <dcterms:modified xsi:type="dcterms:W3CDTF">2017-11-15T20:00:53Z</dcterms:modified>
</cp:coreProperties>
</file>