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25400" cap="flat">
              <a:solidFill>
                <a:srgbClr val="66635E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D6D5CB"/>
              </a:solidFill>
              <a:prstDash val="solid"/>
              <a:miter lim="400000"/>
            </a:ln>
          </a:left>
          <a:right>
            <a:ln w="12700" cap="flat">
              <a:solidFill>
                <a:srgbClr val="D6D5CB"/>
              </a:solidFill>
              <a:prstDash val="solid"/>
              <a:miter lim="400000"/>
            </a:ln>
          </a:right>
          <a:top>
            <a:ln w="12700" cap="flat">
              <a:solidFill>
                <a:srgbClr val="D6D5CB"/>
              </a:solidFill>
              <a:prstDash val="solid"/>
              <a:miter lim="400000"/>
            </a:ln>
          </a:top>
          <a:bottom>
            <a:ln w="12700" cap="flat">
              <a:solidFill>
                <a:srgbClr val="D6D5CB"/>
              </a:solidFill>
              <a:prstDash val="solid"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EADA0"/>
              </a:solidFill>
              <a:prstDash val="solid"/>
              <a:miter lim="400000"/>
            </a:ln>
          </a:left>
          <a:right>
            <a:ln w="12700" cap="flat">
              <a:solidFill>
                <a:srgbClr val="AEADA0"/>
              </a:solidFill>
              <a:prstDash val="solid"/>
              <a:miter lim="400000"/>
            </a:ln>
          </a:right>
          <a:top>
            <a:ln w="12700" cap="flat">
              <a:solidFill>
                <a:srgbClr val="AEADA0"/>
              </a:solidFill>
              <a:prstDash val="solid"/>
              <a:miter lim="400000"/>
            </a:ln>
          </a:top>
          <a:bottom>
            <a:ln w="12700" cap="flat">
              <a:solidFill>
                <a:srgbClr val="AEADA0"/>
              </a:solidFill>
              <a:prstDash val="solid"/>
              <a:miter lim="400000"/>
            </a:ln>
          </a:bottom>
          <a:insideH>
            <a:ln w="12700" cap="flat">
              <a:solidFill>
                <a:srgbClr val="AEADA0"/>
              </a:solidFill>
              <a:prstDash val="solid"/>
              <a:miter lim="400000"/>
            </a:ln>
          </a:insideH>
          <a:insideV>
            <a:ln w="12700" cap="flat">
              <a:solidFill>
                <a:srgbClr val="AEADA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83827D"/>
              </a:solidFill>
              <a:prstDash val="solid"/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flat">
              <a:solidFill>
                <a:srgbClr val="83827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flat">
              <a:solidFill>
                <a:srgbClr val="83827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3827D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8" d="100"/>
          <a:sy n="78" d="100"/>
        </p:scale>
        <p:origin x="1638" y="10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89169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 e sottotitol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Testo"/>
          <p:cNvSpPr>
            <a:spLocks noGrp="1"/>
          </p:cNvSpPr>
          <p:nvPr>
            <p:ph type="title"/>
          </p:nvPr>
        </p:nvSpPr>
        <p:spPr>
          <a:xfrm>
            <a:off x="1422400" y="5245100"/>
            <a:ext cx="10541000" cy="26289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Titolo Testo</a:t>
            </a:r>
          </a:p>
        </p:txBody>
      </p:sp>
      <p:sp>
        <p:nvSpPr>
          <p:cNvPr id="13" name="Corpo livello uno…"/>
          <p:cNvSpPr>
            <a:spLocks noGrp="1"/>
          </p:cNvSpPr>
          <p:nvPr>
            <p:ph type="body" sz="quarter" idx="1"/>
          </p:nvPr>
        </p:nvSpPr>
        <p:spPr>
          <a:xfrm>
            <a:off x="1422400" y="7861300"/>
            <a:ext cx="10541000" cy="13716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" name="Numero diapositiva"/>
          <p:cNvSpPr>
            <a:spLocks noGrp="1"/>
          </p:cNvSpPr>
          <p:nvPr>
            <p:ph type="sldNum" sz="quarter" idx="2"/>
          </p:nvPr>
        </p:nvSpPr>
        <p:spPr>
          <a:xfrm>
            <a:off x="6349999" y="9474200"/>
            <a:ext cx="312015" cy="299822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per pagina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a"/>
          <p:cNvSpPr/>
          <p:nvPr/>
        </p:nvSpPr>
        <p:spPr>
          <a:xfrm>
            <a:off x="278468" y="8356600"/>
            <a:ext cx="12459504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Rettangolo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17" name="Immagine"/>
          <p:cNvSpPr>
            <a:spLocks noGrp="1"/>
          </p:cNvSpPr>
          <p:nvPr>
            <p:ph type="pic" sz="quarter" idx="13"/>
          </p:nvPr>
        </p:nvSpPr>
        <p:spPr>
          <a:xfrm>
            <a:off x="8597900" y="4356100"/>
            <a:ext cx="4038600" cy="3911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8" name="Immagine"/>
          <p:cNvSpPr>
            <a:spLocks noGrp="1"/>
          </p:cNvSpPr>
          <p:nvPr>
            <p:ph type="pic" idx="14"/>
          </p:nvPr>
        </p:nvSpPr>
        <p:spPr>
          <a:xfrm>
            <a:off x="368899" y="368300"/>
            <a:ext cx="8140701" cy="7899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9" name="Immagine"/>
          <p:cNvSpPr>
            <a:spLocks noGrp="1"/>
          </p:cNvSpPr>
          <p:nvPr>
            <p:ph type="pic" sz="quarter" idx="15"/>
          </p:nvPr>
        </p:nvSpPr>
        <p:spPr>
          <a:xfrm>
            <a:off x="8597900" y="368300"/>
            <a:ext cx="4038600" cy="3911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0" name="Titolo Testo"/>
          <p:cNvSpPr>
            <a:spLocks noGrp="1"/>
          </p:cNvSpPr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Titolo Testo</a:t>
            </a:r>
          </a:p>
        </p:txBody>
      </p:sp>
      <p:sp>
        <p:nvSpPr>
          <p:cNvPr id="121" name="Corpo livello uno…"/>
          <p:cNvSpPr>
            <a:spLocks noGrp="1"/>
          </p:cNvSpPr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22" name="Numero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1 per pagina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a"/>
          <p:cNvSpPr/>
          <p:nvPr/>
        </p:nvSpPr>
        <p:spPr>
          <a:xfrm>
            <a:off x="278468" y="8356600"/>
            <a:ext cx="12459504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Rettangolo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1" name="Immagine"/>
          <p:cNvSpPr>
            <a:spLocks noGrp="1"/>
          </p:cNvSpPr>
          <p:nvPr>
            <p:ph type="pic" idx="13"/>
          </p:nvPr>
        </p:nvSpPr>
        <p:spPr>
          <a:xfrm>
            <a:off x="368899" y="368300"/>
            <a:ext cx="12268201" cy="7899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2" name="Titolo Testo"/>
          <p:cNvSpPr>
            <a:spLocks noGrp="1"/>
          </p:cNvSpPr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Titolo Testo</a:t>
            </a:r>
          </a:p>
        </p:txBody>
      </p:sp>
      <p:sp>
        <p:nvSpPr>
          <p:cNvPr id="133" name="Corpo livello uno…"/>
          <p:cNvSpPr>
            <a:spLocks noGrp="1"/>
          </p:cNvSpPr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4" name="Numero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Inserisci qui una citazione”."/>
          <p:cNvSpPr>
            <a:spLocks noGrp="1"/>
          </p:cNvSpPr>
          <p:nvPr>
            <p:ph type="body" sz="quarter" idx="13"/>
          </p:nvPr>
        </p:nvSpPr>
        <p:spPr>
          <a:xfrm>
            <a:off x="1270000" y="4292600"/>
            <a:ext cx="104648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“Inserisci qui una citazione”.</a:t>
            </a:r>
          </a:p>
        </p:txBody>
      </p:sp>
      <p:sp>
        <p:nvSpPr>
          <p:cNvPr id="142" name="–Giovanni Mela"/>
          <p:cNvSpPr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52344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2800" i="1"/>
            </a:lvl1pPr>
          </a:lstStyle>
          <a:p>
            <a:r>
              <a:t>–Giovanni Mela</a:t>
            </a:r>
          </a:p>
        </p:txBody>
      </p:sp>
      <p:sp>
        <p:nvSpPr>
          <p:cNvPr id="143" name="Numero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mmagin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1" name="Numero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Numero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Orizzonta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a"/>
          <p:cNvSpPr/>
          <p:nvPr/>
        </p:nvSpPr>
        <p:spPr>
          <a:xfrm>
            <a:off x="278468" y="89154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" name="Linea"/>
          <p:cNvSpPr/>
          <p:nvPr/>
        </p:nvSpPr>
        <p:spPr>
          <a:xfrm>
            <a:off x="5256995" y="8902700"/>
            <a:ext cx="1" cy="592215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Linea"/>
          <p:cNvSpPr/>
          <p:nvPr/>
        </p:nvSpPr>
        <p:spPr>
          <a:xfrm>
            <a:off x="278468" y="71882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Rettangolo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" name="NOME"/>
          <p:cNvSpPr>
            <a:spLocks noGrp="1"/>
          </p:cNvSpPr>
          <p:nvPr>
            <p:ph type="body" sz="quarter" idx="13"/>
          </p:nvPr>
        </p:nvSpPr>
        <p:spPr>
          <a:xfrm>
            <a:off x="6359707" y="8877300"/>
            <a:ext cx="1189179" cy="647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NOME</a:t>
            </a:r>
          </a:p>
        </p:txBody>
      </p:sp>
      <p:sp>
        <p:nvSpPr>
          <p:cNvPr id="26" name="PROGETTO"/>
          <p:cNvSpPr>
            <a:spLocks noGrp="1"/>
          </p:cNvSpPr>
          <p:nvPr>
            <p:ph type="body" sz="quarter" idx="14"/>
          </p:nvPr>
        </p:nvSpPr>
        <p:spPr>
          <a:xfrm>
            <a:off x="272188" y="7197750"/>
            <a:ext cx="1070764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PROGETTO</a:t>
            </a:r>
          </a:p>
        </p:txBody>
      </p:sp>
      <p:sp>
        <p:nvSpPr>
          <p:cNvPr id="27" name="DATA"/>
          <p:cNvSpPr>
            <a:spLocks noGrp="1"/>
          </p:cNvSpPr>
          <p:nvPr>
            <p:ph type="body" sz="quarter" idx="15"/>
          </p:nvPr>
        </p:nvSpPr>
        <p:spPr>
          <a:xfrm>
            <a:off x="337619" y="8912250"/>
            <a:ext cx="584302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DATA</a:t>
            </a:r>
          </a:p>
        </p:txBody>
      </p:sp>
      <p:sp>
        <p:nvSpPr>
          <p:cNvPr id="28" name="Cliente"/>
          <p:cNvSpPr>
            <a:spLocks noGrp="1"/>
          </p:cNvSpPr>
          <p:nvPr>
            <p:ph type="body" sz="quarter" idx="16"/>
          </p:nvPr>
        </p:nvSpPr>
        <p:spPr>
          <a:xfrm>
            <a:off x="5263324" y="8912250"/>
            <a:ext cx="862737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Cliente</a:t>
            </a:r>
          </a:p>
        </p:txBody>
      </p:sp>
      <p:sp>
        <p:nvSpPr>
          <p:cNvPr id="29" name="DATA"/>
          <p:cNvSpPr>
            <a:spLocks noGrp="1"/>
          </p:cNvSpPr>
          <p:nvPr>
            <p:ph type="body" sz="quarter" idx="17"/>
          </p:nvPr>
        </p:nvSpPr>
        <p:spPr>
          <a:xfrm>
            <a:off x="1422399" y="8877300"/>
            <a:ext cx="1054305" cy="647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DATA</a:t>
            </a:r>
          </a:p>
        </p:txBody>
      </p:sp>
      <p:sp>
        <p:nvSpPr>
          <p:cNvPr id="30" name="Immagine"/>
          <p:cNvSpPr>
            <a:spLocks noGrp="1"/>
          </p:cNvSpPr>
          <p:nvPr>
            <p:ph type="pic" idx="18"/>
          </p:nvPr>
        </p:nvSpPr>
        <p:spPr>
          <a:xfrm>
            <a:off x="368300" y="355600"/>
            <a:ext cx="122682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Titolo Testo"/>
          <p:cNvSpPr>
            <a:spLocks noGrp="1"/>
          </p:cNvSpPr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Titolo Testo</a:t>
            </a:r>
          </a:p>
        </p:txBody>
      </p:sp>
      <p:sp>
        <p:nvSpPr>
          <p:cNvPr id="32" name="Corpo livello uno…"/>
          <p:cNvSpPr>
            <a:spLocks noGrp="1"/>
          </p:cNvSpPr>
          <p:nvPr>
            <p:ph type="body" sz="quarter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3" name="Numero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Orizzontale 4 per pagina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a"/>
          <p:cNvSpPr/>
          <p:nvPr/>
        </p:nvSpPr>
        <p:spPr>
          <a:xfrm>
            <a:off x="278468" y="89154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1" name="Linea"/>
          <p:cNvSpPr/>
          <p:nvPr/>
        </p:nvSpPr>
        <p:spPr>
          <a:xfrm>
            <a:off x="5256995" y="8902700"/>
            <a:ext cx="1" cy="592215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" name="Linea"/>
          <p:cNvSpPr/>
          <p:nvPr/>
        </p:nvSpPr>
        <p:spPr>
          <a:xfrm>
            <a:off x="278468" y="71882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" name="Rettangolo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" name="NOME"/>
          <p:cNvSpPr>
            <a:spLocks noGrp="1"/>
          </p:cNvSpPr>
          <p:nvPr>
            <p:ph type="body" sz="quarter" idx="13"/>
          </p:nvPr>
        </p:nvSpPr>
        <p:spPr>
          <a:xfrm>
            <a:off x="6359707" y="8877300"/>
            <a:ext cx="1189179" cy="647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NOME</a:t>
            </a:r>
          </a:p>
        </p:txBody>
      </p:sp>
      <p:sp>
        <p:nvSpPr>
          <p:cNvPr id="45" name="PROGETTO"/>
          <p:cNvSpPr>
            <a:spLocks noGrp="1"/>
          </p:cNvSpPr>
          <p:nvPr>
            <p:ph type="body" sz="quarter" idx="14"/>
          </p:nvPr>
        </p:nvSpPr>
        <p:spPr>
          <a:xfrm>
            <a:off x="272188" y="7197750"/>
            <a:ext cx="1070764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PROGETTO</a:t>
            </a:r>
          </a:p>
        </p:txBody>
      </p:sp>
      <p:sp>
        <p:nvSpPr>
          <p:cNvPr id="46" name="DATA"/>
          <p:cNvSpPr>
            <a:spLocks noGrp="1"/>
          </p:cNvSpPr>
          <p:nvPr>
            <p:ph type="body" sz="quarter" idx="15"/>
          </p:nvPr>
        </p:nvSpPr>
        <p:spPr>
          <a:xfrm>
            <a:off x="337619" y="8912250"/>
            <a:ext cx="584302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DATA</a:t>
            </a:r>
          </a:p>
        </p:txBody>
      </p:sp>
      <p:sp>
        <p:nvSpPr>
          <p:cNvPr id="47" name="Cliente"/>
          <p:cNvSpPr>
            <a:spLocks noGrp="1"/>
          </p:cNvSpPr>
          <p:nvPr>
            <p:ph type="body" sz="quarter" idx="16"/>
          </p:nvPr>
        </p:nvSpPr>
        <p:spPr>
          <a:xfrm>
            <a:off x="5263324" y="8912250"/>
            <a:ext cx="862737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Cliente</a:t>
            </a:r>
          </a:p>
        </p:txBody>
      </p:sp>
      <p:sp>
        <p:nvSpPr>
          <p:cNvPr id="48" name="DATA"/>
          <p:cNvSpPr>
            <a:spLocks noGrp="1"/>
          </p:cNvSpPr>
          <p:nvPr>
            <p:ph type="body" sz="quarter" idx="17"/>
          </p:nvPr>
        </p:nvSpPr>
        <p:spPr>
          <a:xfrm>
            <a:off x="1419408" y="8877300"/>
            <a:ext cx="1054304" cy="647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DATA</a:t>
            </a:r>
          </a:p>
        </p:txBody>
      </p:sp>
      <p:sp>
        <p:nvSpPr>
          <p:cNvPr id="49" name="Immagine"/>
          <p:cNvSpPr>
            <a:spLocks noGrp="1"/>
          </p:cNvSpPr>
          <p:nvPr>
            <p:ph type="pic" sz="half" idx="18"/>
          </p:nvPr>
        </p:nvSpPr>
        <p:spPr>
          <a:xfrm>
            <a:off x="368300" y="368300"/>
            <a:ext cx="48514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0" name="Immagine"/>
          <p:cNvSpPr>
            <a:spLocks noGrp="1"/>
          </p:cNvSpPr>
          <p:nvPr>
            <p:ph type="pic" sz="quarter" idx="19"/>
          </p:nvPr>
        </p:nvSpPr>
        <p:spPr>
          <a:xfrm>
            <a:off x="5295900" y="368300"/>
            <a:ext cx="2413000" cy="332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1" name="Immagine"/>
          <p:cNvSpPr>
            <a:spLocks noGrp="1"/>
          </p:cNvSpPr>
          <p:nvPr>
            <p:ph type="pic" sz="quarter" idx="20"/>
          </p:nvPr>
        </p:nvSpPr>
        <p:spPr>
          <a:xfrm>
            <a:off x="5295900" y="3771900"/>
            <a:ext cx="2413000" cy="332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2" name="Immagine"/>
          <p:cNvSpPr>
            <a:spLocks noGrp="1"/>
          </p:cNvSpPr>
          <p:nvPr>
            <p:ph type="pic" sz="half" idx="21"/>
          </p:nvPr>
        </p:nvSpPr>
        <p:spPr>
          <a:xfrm>
            <a:off x="7785100" y="368300"/>
            <a:ext cx="48514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olo Testo"/>
          <p:cNvSpPr>
            <a:spLocks noGrp="1"/>
          </p:cNvSpPr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Titolo Testo</a:t>
            </a:r>
          </a:p>
        </p:txBody>
      </p:sp>
      <p:sp>
        <p:nvSpPr>
          <p:cNvPr id="54" name="Corpo livello uno…"/>
          <p:cNvSpPr>
            <a:spLocks noGrp="1"/>
          </p:cNvSpPr>
          <p:nvPr>
            <p:ph type="body" sz="quarter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Numero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Centra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olo Testo"/>
          <p:cNvSpPr>
            <a:spLocks noGrp="1"/>
          </p:cNvSpPr>
          <p:nvPr>
            <p:ph type="title"/>
          </p:nvPr>
        </p:nvSpPr>
        <p:spPr>
          <a:xfrm>
            <a:off x="1231900" y="3568700"/>
            <a:ext cx="10541000" cy="2628900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Titolo Testo</a:t>
            </a:r>
          </a:p>
        </p:txBody>
      </p:sp>
      <p:sp>
        <p:nvSpPr>
          <p:cNvPr id="63" name="Numero diapositiva"/>
          <p:cNvSpPr>
            <a:spLocks noGrp="1"/>
          </p:cNvSpPr>
          <p:nvPr>
            <p:ph type="sldNum" sz="quarter" idx="2"/>
          </p:nvPr>
        </p:nvSpPr>
        <p:spPr>
          <a:xfrm>
            <a:off x="6349999" y="9474200"/>
            <a:ext cx="312015" cy="299822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Immagine"/>
          <p:cNvSpPr>
            <a:spLocks noGrp="1"/>
          </p:cNvSpPr>
          <p:nvPr>
            <p:ph type="pic" sz="half" idx="13"/>
          </p:nvPr>
        </p:nvSpPr>
        <p:spPr>
          <a:xfrm>
            <a:off x="6921500" y="1354541"/>
            <a:ext cx="5156200" cy="7035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1" name="Titolo Testo"/>
          <p:cNvSpPr>
            <a:spLocks noGrp="1"/>
          </p:cNvSpPr>
          <p:nvPr>
            <p:ph type="title"/>
          </p:nvPr>
        </p:nvSpPr>
        <p:spPr>
          <a:xfrm>
            <a:off x="1041400" y="1295400"/>
            <a:ext cx="5334000" cy="3924300"/>
          </a:xfrm>
          <a:prstGeom prst="rect">
            <a:avLst/>
          </a:prstGeom>
        </p:spPr>
        <p:txBody>
          <a:bodyPr anchor="b"/>
          <a:lstStyle>
            <a:lvl1pPr>
              <a:defRPr sz="65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Titolo Testo</a:t>
            </a:r>
          </a:p>
        </p:txBody>
      </p:sp>
      <p:sp>
        <p:nvSpPr>
          <p:cNvPr id="72" name="Corpo livello uno…"/>
          <p:cNvSpPr>
            <a:spLocks noGrp="1"/>
          </p:cNvSpPr>
          <p:nvPr>
            <p:ph type="body" sz="quarter" idx="1"/>
          </p:nvPr>
        </p:nvSpPr>
        <p:spPr>
          <a:xfrm>
            <a:off x="1041400" y="5207000"/>
            <a:ext cx="5334000" cy="3225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3" name="Numero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olo Testo"/>
          <p:cNvSpPr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81" name="Numero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olo Testo"/>
          <p:cNvSpPr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89" name="Corpo livello uno…"/>
          <p:cNvSpPr>
            <a:spLocks noGrp="1"/>
          </p:cNvSpPr>
          <p:nvPr>
            <p:ph type="body" idx="1"/>
          </p:nvPr>
        </p:nvSpPr>
        <p:spPr>
          <a:xfrm>
            <a:off x="1041400" y="2768600"/>
            <a:ext cx="10922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0" name="Numero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magine"/>
          <p:cNvSpPr>
            <a:spLocks noGrp="1"/>
          </p:cNvSpPr>
          <p:nvPr>
            <p:ph type="pic" sz="quarter" idx="13"/>
          </p:nvPr>
        </p:nvSpPr>
        <p:spPr>
          <a:xfrm>
            <a:off x="7645400" y="2768600"/>
            <a:ext cx="42926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Titolo Testo"/>
          <p:cNvSpPr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99" name="Corpo livello uno…"/>
          <p:cNvSpPr>
            <a:spLocks noGrp="1"/>
          </p:cNvSpPr>
          <p:nvPr>
            <p:ph type="body" sz="half" idx="1"/>
          </p:nvPr>
        </p:nvSpPr>
        <p:spPr>
          <a:xfrm>
            <a:off x="1041400" y="2768600"/>
            <a:ext cx="5334000" cy="57150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2800"/>
              </a:spcBef>
              <a:buBlip>
                <a:blip r:embed="rId2"/>
              </a:buBlip>
              <a:defRPr sz="3000"/>
            </a:lvl1pPr>
            <a:lvl2pPr marL="762000" indent="-381000">
              <a:spcBef>
                <a:spcPts val="2800"/>
              </a:spcBef>
              <a:buBlip>
                <a:blip r:embed="rId2"/>
              </a:buBlip>
              <a:defRPr sz="3000"/>
            </a:lvl2pPr>
            <a:lvl3pPr marL="1143000" indent="-381000">
              <a:spcBef>
                <a:spcPts val="2800"/>
              </a:spcBef>
              <a:buBlip>
                <a:blip r:embed="rId2"/>
              </a:buBlip>
              <a:defRPr sz="3000"/>
            </a:lvl3pPr>
            <a:lvl4pPr marL="1524000" indent="-381000">
              <a:spcBef>
                <a:spcPts val="2800"/>
              </a:spcBef>
              <a:buBlip>
                <a:blip r:embed="rId2"/>
              </a:buBlip>
              <a:defRPr sz="3000"/>
            </a:lvl4pPr>
            <a:lvl5pPr marL="1905000" indent="-3810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0" name="Numero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orpo livello uno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8" name="Numero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Corpo livello uno…"/>
          <p:cNvSpPr>
            <a:spLocks noGrp="1"/>
          </p:cNvSpPr>
          <p:nvPr>
            <p:ph type="body" idx="1"/>
          </p:nvPr>
        </p:nvSpPr>
        <p:spPr>
          <a:xfrm>
            <a:off x="1041400" y="1473200"/>
            <a:ext cx="10922000" cy="680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7"/>
              </a:buBlip>
            </a:lvl1pPr>
            <a:lvl2pPr>
              <a:buBlip>
                <a:blip r:embed="rId17"/>
              </a:buBlip>
            </a:lvl2pPr>
            <a:lvl3pPr>
              <a:buBlip>
                <a:blip r:embed="rId17"/>
              </a:buBlip>
            </a:lvl3pPr>
            <a:lvl4pPr>
              <a:buBlip>
                <a:blip r:embed="rId17"/>
              </a:buBlip>
            </a:lvl4pPr>
            <a:lvl5pPr>
              <a:buBlip>
                <a:blip r:embed="rId17"/>
              </a:buBlip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Titolo Testo"/>
          <p:cNvSpPr>
            <a:spLocks noGrp="1"/>
          </p:cNvSpPr>
          <p:nvPr>
            <p:ph type="title"/>
          </p:nvPr>
        </p:nvSpPr>
        <p:spPr>
          <a:xfrm>
            <a:off x="1041400" y="254000"/>
            <a:ext cx="10922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Titolo Testo</a:t>
            </a:r>
          </a:p>
        </p:txBody>
      </p:sp>
      <p:sp>
        <p:nvSpPr>
          <p:cNvPr id="5" name="Numero diapositiva"/>
          <p:cNvSpPr>
            <a:spLocks noGrp="1"/>
          </p:cNvSpPr>
          <p:nvPr>
            <p:ph type="sldNum" sz="quarter" idx="2"/>
          </p:nvPr>
        </p:nvSpPr>
        <p:spPr>
          <a:xfrm>
            <a:off x="6352743" y="9476689"/>
            <a:ext cx="312014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5C88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ervicio de…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400"/>
            </a:pPr>
            <a:r>
              <a:t>Servicio de </a:t>
            </a:r>
          </a:p>
          <a:p>
            <a:r>
              <a:t>publicación masiva</a:t>
            </a:r>
          </a:p>
        </p:txBody>
      </p:sp>
      <p:sp>
        <p:nvSpPr>
          <p:cNvPr id="168" name="área Ti Chileautos Spa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área Ti Chileautos Spa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Modelo Solución (Servicio)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Modelo Solución </a:t>
            </a:r>
            <a:r>
              <a:rPr sz="2400"/>
              <a:t>(Servicio)</a:t>
            </a:r>
          </a:p>
        </p:txBody>
      </p:sp>
      <p:sp>
        <p:nvSpPr>
          <p:cNvPr id="171" name="Servidor"/>
          <p:cNvSpPr/>
          <p:nvPr/>
        </p:nvSpPr>
        <p:spPr>
          <a:xfrm>
            <a:off x="6009035" y="4835547"/>
            <a:ext cx="5772434" cy="4181553"/>
          </a:xfrm>
          <a:prstGeom prst="roundRect">
            <a:avLst>
              <a:gd name="adj" fmla="val 7828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/>
          <a:lstStyle>
            <a:lvl1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Servidor</a:t>
            </a:r>
          </a:p>
        </p:txBody>
      </p:sp>
      <p:sp>
        <p:nvSpPr>
          <p:cNvPr id="172" name="Base de Datos…"/>
          <p:cNvSpPr/>
          <p:nvPr/>
        </p:nvSpPr>
        <p:spPr>
          <a:xfrm>
            <a:off x="9143997" y="7272666"/>
            <a:ext cx="2221807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Base de Datos 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(SQL SERVER)</a:t>
            </a:r>
          </a:p>
        </p:txBody>
      </p:sp>
      <p:sp>
        <p:nvSpPr>
          <p:cNvPr id="173" name="Servidor Imágenes…"/>
          <p:cNvSpPr/>
          <p:nvPr/>
        </p:nvSpPr>
        <p:spPr>
          <a:xfrm>
            <a:off x="5973384" y="2247693"/>
            <a:ext cx="5843737" cy="1270001"/>
          </a:xfrm>
          <a:prstGeom prst="roundRect">
            <a:avLst>
              <a:gd name="adj" fmla="val 18708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DEDE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Servidor Imágenes </a:t>
            </a:r>
          </a:p>
          <a:p>
            <a:pPr>
              <a:defRPr sz="2200">
                <a:solidFill>
                  <a:srgbClr val="DEDE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(Storage)</a:t>
            </a:r>
          </a:p>
        </p:txBody>
      </p:sp>
      <p:sp>
        <p:nvSpPr>
          <p:cNvPr id="174" name="App Web"/>
          <p:cNvSpPr/>
          <p:nvPr/>
        </p:nvSpPr>
        <p:spPr>
          <a:xfrm>
            <a:off x="2154941" y="4839369"/>
            <a:ext cx="2221807" cy="4181553"/>
          </a:xfrm>
          <a:prstGeom prst="roundRect">
            <a:avLst>
              <a:gd name="adj" fmla="val 12191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/>
          <a:lstStyle>
            <a:lvl1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App Web</a:t>
            </a:r>
          </a:p>
        </p:txBody>
      </p:sp>
      <p:sp>
        <p:nvSpPr>
          <p:cNvPr id="175" name="Servicio Publicación…"/>
          <p:cNvSpPr/>
          <p:nvPr/>
        </p:nvSpPr>
        <p:spPr>
          <a:xfrm>
            <a:off x="6466337" y="5647578"/>
            <a:ext cx="2221807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Servicio Publicación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(ASP.NET)</a:t>
            </a:r>
          </a:p>
        </p:txBody>
      </p:sp>
      <p:sp>
        <p:nvSpPr>
          <p:cNvPr id="176" name="Acceso y proceso para subida de XML…"/>
          <p:cNvSpPr/>
          <p:nvPr/>
        </p:nvSpPr>
        <p:spPr>
          <a:xfrm>
            <a:off x="2542330" y="5649028"/>
            <a:ext cx="1447029" cy="3035323"/>
          </a:xfrm>
          <a:prstGeom prst="roundRect">
            <a:avLst>
              <a:gd name="adj" fmla="val 13165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Acceso y proceso para subida de XML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(upload file)</a:t>
            </a:r>
          </a:p>
        </p:txBody>
      </p:sp>
      <p:sp>
        <p:nvSpPr>
          <p:cNvPr id="177" name="NSF"/>
          <p:cNvSpPr/>
          <p:nvPr/>
        </p:nvSpPr>
        <p:spPr>
          <a:xfrm>
            <a:off x="6886492" y="6975330"/>
            <a:ext cx="2197113" cy="996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" y="0"/>
                </a:moveTo>
                <a:lnTo>
                  <a:pt x="0" y="21375"/>
                </a:lnTo>
                <a:cubicBezTo>
                  <a:pt x="3600" y="21413"/>
                  <a:pt x="7200" y="21450"/>
                  <a:pt x="10800" y="21488"/>
                </a:cubicBezTo>
                <a:cubicBezTo>
                  <a:pt x="14400" y="21525"/>
                  <a:pt x="18000" y="21563"/>
                  <a:pt x="21600" y="21600"/>
                </a:cubicBezTo>
              </a:path>
            </a:pathLst>
          </a:custGeom>
          <a:ln w="50800">
            <a:solidFill>
              <a:srgbClr val="F39019"/>
            </a:solidFill>
            <a:miter lim="400000"/>
            <a:tailEnd type="arrow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b"/>
          <a:lstStyle>
            <a:lvl1pPr>
              <a:defRPr sz="1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NSF</a:t>
            </a:r>
          </a:p>
        </p:txBody>
      </p:sp>
      <p:sp>
        <p:nvSpPr>
          <p:cNvPr id="178" name="NFS"/>
          <p:cNvSpPr/>
          <p:nvPr/>
        </p:nvSpPr>
        <p:spPr>
          <a:xfrm>
            <a:off x="8703853" y="6163459"/>
            <a:ext cx="1633363" cy="112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94" y="21600"/>
                </a:moveTo>
                <a:lnTo>
                  <a:pt x="21600" y="225"/>
                </a:lnTo>
                <a:cubicBezTo>
                  <a:pt x="19800" y="206"/>
                  <a:pt x="18000" y="187"/>
                  <a:pt x="16200" y="169"/>
                </a:cubicBezTo>
                <a:cubicBezTo>
                  <a:pt x="14400" y="150"/>
                  <a:pt x="12600" y="131"/>
                  <a:pt x="10800" y="112"/>
                </a:cubicBezTo>
                <a:cubicBezTo>
                  <a:pt x="7200" y="75"/>
                  <a:pt x="3600" y="37"/>
                  <a:pt x="0" y="0"/>
                </a:cubicBezTo>
              </a:path>
            </a:pathLst>
          </a:custGeom>
          <a:ln w="50800">
            <a:solidFill>
              <a:srgbClr val="F39018"/>
            </a:solidFill>
            <a:miter lim="400000"/>
            <a:headEnd type="arrow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b"/>
          <a:lstStyle>
            <a:lvl1pPr>
              <a:defRPr sz="1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NFS</a:t>
            </a:r>
          </a:p>
        </p:txBody>
      </p:sp>
      <p:sp>
        <p:nvSpPr>
          <p:cNvPr id="179" name="Linea"/>
          <p:cNvSpPr/>
          <p:nvPr/>
        </p:nvSpPr>
        <p:spPr>
          <a:xfrm>
            <a:off x="4004887" y="6362160"/>
            <a:ext cx="2445923" cy="1"/>
          </a:xfrm>
          <a:prstGeom prst="line">
            <a:avLst/>
          </a:prstGeom>
          <a:ln w="50800">
            <a:solidFill>
              <a:srgbClr val="F3901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80" name="HTTP/S"/>
          <p:cNvSpPr/>
          <p:nvPr/>
        </p:nvSpPr>
        <p:spPr>
          <a:xfrm>
            <a:off x="4774486" y="5969307"/>
            <a:ext cx="83681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HTTP/S</a:t>
            </a:r>
          </a:p>
        </p:txBody>
      </p:sp>
      <p:sp>
        <p:nvSpPr>
          <p:cNvPr id="181" name="Linea"/>
          <p:cNvSpPr/>
          <p:nvPr/>
        </p:nvSpPr>
        <p:spPr>
          <a:xfrm flipV="1">
            <a:off x="7616491" y="3574906"/>
            <a:ext cx="1" cy="2015460"/>
          </a:xfrm>
          <a:prstGeom prst="line">
            <a:avLst/>
          </a:prstGeom>
          <a:ln w="50800">
            <a:solidFill>
              <a:srgbClr val="F3901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82" name="HTTP/S"/>
          <p:cNvSpPr/>
          <p:nvPr/>
        </p:nvSpPr>
        <p:spPr>
          <a:xfrm>
            <a:off x="7705436" y="4192163"/>
            <a:ext cx="83681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HTTP/S</a:t>
            </a:r>
          </a:p>
        </p:txBody>
      </p:sp>
      <p:sp>
        <p:nvSpPr>
          <p:cNvPr id="183" name="WWW…"/>
          <p:cNvSpPr/>
          <p:nvPr/>
        </p:nvSpPr>
        <p:spPr>
          <a:xfrm>
            <a:off x="569021" y="2573646"/>
            <a:ext cx="2221806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WWW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(Chileautos.cl)</a:t>
            </a:r>
          </a:p>
        </p:txBody>
      </p:sp>
      <p:sp>
        <p:nvSpPr>
          <p:cNvPr id="184" name="HTTP/S"/>
          <p:cNvSpPr/>
          <p:nvPr/>
        </p:nvSpPr>
        <p:spPr>
          <a:xfrm>
            <a:off x="1105273" y="3839889"/>
            <a:ext cx="1422787" cy="3267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" y="0"/>
                </a:moveTo>
                <a:lnTo>
                  <a:pt x="0" y="21375"/>
                </a:lnTo>
                <a:cubicBezTo>
                  <a:pt x="3600" y="21413"/>
                  <a:pt x="7200" y="21450"/>
                  <a:pt x="10800" y="21488"/>
                </a:cubicBezTo>
                <a:cubicBezTo>
                  <a:pt x="14400" y="21525"/>
                  <a:pt x="18000" y="21563"/>
                  <a:pt x="21600" y="21600"/>
                </a:cubicBezTo>
              </a:path>
            </a:pathLst>
          </a:custGeom>
          <a:ln w="50800">
            <a:solidFill>
              <a:srgbClr val="F39019"/>
            </a:solidFill>
            <a:miter lim="400000"/>
            <a:tailEnd type="arrow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b"/>
          <a:lstStyle>
            <a:lvl1pPr algn="l">
              <a:defRPr sz="1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HTTP/S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Modelo Servicio (Servicio)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Modelo Servicio </a:t>
            </a:r>
            <a:r>
              <a:rPr sz="2400"/>
              <a:t>(Servicio)</a:t>
            </a:r>
          </a:p>
        </p:txBody>
      </p:sp>
      <p:sp>
        <p:nvSpPr>
          <p:cNvPr id="187" name="Servicio Publicación…"/>
          <p:cNvSpPr/>
          <p:nvPr/>
        </p:nvSpPr>
        <p:spPr>
          <a:xfrm>
            <a:off x="1049377" y="2676457"/>
            <a:ext cx="1839516" cy="5899286"/>
          </a:xfrm>
          <a:prstGeom prst="roundRect">
            <a:avLst>
              <a:gd name="adj" fmla="val 10356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Servicio Publicación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(ASP.NET)</a:t>
            </a:r>
          </a:p>
        </p:txBody>
      </p:sp>
      <p:sp>
        <p:nvSpPr>
          <p:cNvPr id="188" name="UpLoad…"/>
          <p:cNvSpPr/>
          <p:nvPr/>
        </p:nvSpPr>
        <p:spPr>
          <a:xfrm>
            <a:off x="4750239" y="2786023"/>
            <a:ext cx="2415773" cy="1067443"/>
          </a:xfrm>
          <a:prstGeom prst="roundRect">
            <a:avLst>
              <a:gd name="adj" fmla="val 25374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UpLoad 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(XML File)</a:t>
            </a:r>
          </a:p>
        </p:txBody>
      </p:sp>
      <p:sp>
        <p:nvSpPr>
          <p:cNvPr id="189" name="Autenticación…"/>
          <p:cNvSpPr/>
          <p:nvPr/>
        </p:nvSpPr>
        <p:spPr>
          <a:xfrm>
            <a:off x="4750239" y="4209811"/>
            <a:ext cx="2415773" cy="1067442"/>
          </a:xfrm>
          <a:prstGeom prst="roundRect">
            <a:avLst>
              <a:gd name="adj" fmla="val 25374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Autenticación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(Verificación Usuario publicador)</a:t>
            </a:r>
          </a:p>
        </p:txBody>
      </p:sp>
      <p:sp>
        <p:nvSpPr>
          <p:cNvPr id="190" name="Proceso de Datos…"/>
          <p:cNvSpPr/>
          <p:nvPr/>
        </p:nvSpPr>
        <p:spPr>
          <a:xfrm>
            <a:off x="4750239" y="5633598"/>
            <a:ext cx="2415773" cy="1067442"/>
          </a:xfrm>
          <a:prstGeom prst="roundRect">
            <a:avLst>
              <a:gd name="adj" fmla="val 25374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Proceso de Datos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(Verificación Datos del vehículo)</a:t>
            </a:r>
          </a:p>
        </p:txBody>
      </p:sp>
      <p:sp>
        <p:nvSpPr>
          <p:cNvPr id="191" name="Publicar Aviso…"/>
          <p:cNvSpPr/>
          <p:nvPr/>
        </p:nvSpPr>
        <p:spPr>
          <a:xfrm>
            <a:off x="4750239" y="7057386"/>
            <a:ext cx="2415773" cy="1067442"/>
          </a:xfrm>
          <a:prstGeom prst="roundRect">
            <a:avLst>
              <a:gd name="adj" fmla="val 25374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Publicar Aviso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(Procesar Datos)</a:t>
            </a:r>
          </a:p>
        </p:txBody>
      </p:sp>
      <p:sp>
        <p:nvSpPr>
          <p:cNvPr id="192" name="Publicación Aviso…"/>
          <p:cNvSpPr/>
          <p:nvPr/>
        </p:nvSpPr>
        <p:spPr>
          <a:xfrm>
            <a:off x="8721549" y="7057386"/>
            <a:ext cx="2415773" cy="1067442"/>
          </a:xfrm>
          <a:prstGeom prst="roundRect">
            <a:avLst>
              <a:gd name="adj" fmla="val 25374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1600" dirty="0" err="1" smtClean="0"/>
              <a:t>Publicación</a:t>
            </a:r>
            <a:r>
              <a:rPr lang="es-ES" sz="1600" dirty="0" smtClean="0"/>
              <a:t> / Modificación</a:t>
            </a:r>
            <a:endParaRPr sz="1600" dirty="0"/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(</a:t>
            </a:r>
            <a:r>
              <a:rPr dirty="0" err="1"/>
              <a:t>Publicación</a:t>
            </a:r>
            <a:r>
              <a:rPr dirty="0"/>
              <a:t> </a:t>
            </a:r>
            <a:r>
              <a:rPr lang="es-ES" dirty="0" smtClean="0"/>
              <a:t>Aviso </a:t>
            </a:r>
            <a:r>
              <a:rPr dirty="0" err="1" smtClean="0"/>
              <a:t>en</a:t>
            </a:r>
            <a:r>
              <a:rPr dirty="0" smtClean="0"/>
              <a:t> </a:t>
            </a:r>
            <a:r>
              <a:rPr dirty="0"/>
              <a:t>Web)</a:t>
            </a:r>
          </a:p>
        </p:txBody>
      </p:sp>
      <p:sp>
        <p:nvSpPr>
          <p:cNvPr id="193" name="Procesar Imagen…"/>
          <p:cNvSpPr/>
          <p:nvPr/>
        </p:nvSpPr>
        <p:spPr>
          <a:xfrm>
            <a:off x="8708849" y="5460944"/>
            <a:ext cx="2415773" cy="1431522"/>
          </a:xfrm>
          <a:prstGeom prst="roundRect">
            <a:avLst>
              <a:gd name="adj" fmla="val 1892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Procesar Imagen</a:t>
            </a:r>
            <a:endParaRPr sz="1200"/>
          </a:p>
          <a:p>
            <a:pPr>
              <a:defRPr sz="1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(Carga de imágenes en Servidor)</a:t>
            </a:r>
          </a:p>
        </p:txBody>
      </p:sp>
      <p:cxnSp>
        <p:nvCxnSpPr>
          <p:cNvPr id="194" name="Linea di collegamento"/>
          <p:cNvCxnSpPr>
            <a:stCxn id="189" idx="0"/>
            <a:endCxn id="188" idx="2"/>
          </p:cNvCxnSpPr>
          <p:nvPr/>
        </p:nvCxnSpPr>
        <p:spPr>
          <a:xfrm rot="5400000" flipH="1" flipV="1">
            <a:off x="5779954" y="4031639"/>
            <a:ext cx="356345" cy="1588"/>
          </a:xfrm>
          <a:prstGeom prst="straightConnector1">
            <a:avLst/>
          </a:prstGeom>
          <a:ln w="50800">
            <a:solidFill>
              <a:srgbClr val="F39018"/>
            </a:solidFill>
            <a:miter lim="400000"/>
            <a:headEnd type="arrow"/>
          </a:ln>
        </p:spPr>
      </p:cxnSp>
      <p:cxnSp>
        <p:nvCxnSpPr>
          <p:cNvPr id="195" name="Linea di collegamento"/>
          <p:cNvCxnSpPr>
            <a:stCxn id="190" idx="0"/>
          </p:cNvCxnSpPr>
          <p:nvPr/>
        </p:nvCxnSpPr>
        <p:spPr>
          <a:xfrm rot="5400000" flipH="1" flipV="1">
            <a:off x="5735207" y="5409885"/>
            <a:ext cx="446633" cy="795"/>
          </a:xfrm>
          <a:prstGeom prst="straightConnector1">
            <a:avLst/>
          </a:prstGeom>
          <a:ln w="50800">
            <a:solidFill>
              <a:srgbClr val="F39018"/>
            </a:solidFill>
            <a:miter lim="400000"/>
            <a:headEnd type="arrow"/>
          </a:ln>
        </p:spPr>
      </p:cxnSp>
      <p:cxnSp>
        <p:nvCxnSpPr>
          <p:cNvPr id="196" name="Linea di collegamento"/>
          <p:cNvCxnSpPr>
            <a:stCxn id="191" idx="0"/>
            <a:endCxn id="190" idx="2"/>
          </p:cNvCxnSpPr>
          <p:nvPr/>
        </p:nvCxnSpPr>
        <p:spPr>
          <a:xfrm rot="5400000" flipH="1" flipV="1">
            <a:off x="5779953" y="6879213"/>
            <a:ext cx="356346" cy="1588"/>
          </a:xfrm>
          <a:prstGeom prst="straightConnector1">
            <a:avLst/>
          </a:prstGeom>
          <a:ln w="50800">
            <a:solidFill>
              <a:srgbClr val="F39018"/>
            </a:solidFill>
            <a:miter lim="400000"/>
            <a:headEnd type="arrow"/>
          </a:ln>
        </p:spPr>
      </p:cxnSp>
      <p:sp>
        <p:nvSpPr>
          <p:cNvPr id="197" name="Linea"/>
          <p:cNvSpPr/>
          <p:nvPr/>
        </p:nvSpPr>
        <p:spPr>
          <a:xfrm flipV="1">
            <a:off x="7166012" y="6172199"/>
            <a:ext cx="1555537" cy="1472135"/>
          </a:xfrm>
          <a:prstGeom prst="line">
            <a:avLst/>
          </a:prstGeom>
          <a:ln w="50800">
            <a:solidFill>
              <a:srgbClr val="F39018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98" name="Linea"/>
          <p:cNvSpPr/>
          <p:nvPr/>
        </p:nvSpPr>
        <p:spPr>
          <a:xfrm flipV="1">
            <a:off x="2912972" y="3325600"/>
            <a:ext cx="1839516" cy="1"/>
          </a:xfrm>
          <a:prstGeom prst="line">
            <a:avLst/>
          </a:prstGeom>
          <a:ln w="50800">
            <a:solidFill>
              <a:srgbClr val="F39018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99" name="Linea"/>
          <p:cNvSpPr/>
          <p:nvPr/>
        </p:nvSpPr>
        <p:spPr>
          <a:xfrm flipV="1">
            <a:off x="7166012" y="7690054"/>
            <a:ext cx="1555537" cy="45719"/>
          </a:xfrm>
          <a:prstGeom prst="line">
            <a:avLst/>
          </a:prstGeom>
          <a:ln w="50800">
            <a:solidFill>
              <a:srgbClr val="F39018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00" name="Registro Archivo…"/>
          <p:cNvSpPr/>
          <p:nvPr/>
        </p:nvSpPr>
        <p:spPr>
          <a:xfrm>
            <a:off x="8692779" y="4119523"/>
            <a:ext cx="2415773" cy="1067442"/>
          </a:xfrm>
          <a:prstGeom prst="roundRect">
            <a:avLst>
              <a:gd name="adj" fmla="val 25374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Registro Archivo</a:t>
            </a:r>
          </a:p>
          <a:p>
            <a:pPr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(Control de Procesos)</a:t>
            </a:r>
          </a:p>
        </p:txBody>
      </p:sp>
      <p:sp>
        <p:nvSpPr>
          <p:cNvPr id="201" name="Linea"/>
          <p:cNvSpPr/>
          <p:nvPr/>
        </p:nvSpPr>
        <p:spPr>
          <a:xfrm>
            <a:off x="7238505" y="4659099"/>
            <a:ext cx="1383050" cy="1"/>
          </a:xfrm>
          <a:prstGeom prst="line">
            <a:avLst/>
          </a:prstGeom>
          <a:ln w="50800">
            <a:solidFill>
              <a:srgbClr val="F39018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ueprint">
  <a:themeElements>
    <a:clrScheme name="Blueprint">
      <a:dk1>
        <a:srgbClr val="AB7655"/>
      </a:dk1>
      <a:lt1>
        <a:srgbClr val="558AAB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DEDED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ueprint">
  <a:themeElements>
    <a:clrScheme name="Bluepri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DEDED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114</Words>
  <Application>Microsoft Office PowerPoint</Application>
  <PresentationFormat>Personalizado</PresentationFormat>
  <Paragraphs>38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Helvetica</vt:lpstr>
      <vt:lpstr>Helvetica Light</vt:lpstr>
      <vt:lpstr>Helvetica Neue</vt:lpstr>
      <vt:lpstr>Helvetica Neue Bold Condensed</vt:lpstr>
      <vt:lpstr>Helvetica Neue Light</vt:lpstr>
      <vt:lpstr>Blueprint</vt:lpstr>
      <vt:lpstr>Servicio de  publicación masiva</vt:lpstr>
      <vt:lpstr>Modelo Solución (Servicio)</vt:lpstr>
      <vt:lpstr>Modelo Servicio (Servicio)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 de  publicación masiva</dc:title>
  <cp:lastModifiedBy>Álvaro Emparán</cp:lastModifiedBy>
  <cp:revision>2</cp:revision>
  <dcterms:created xsi:type="dcterms:W3CDTF">2017-06-15T12:13:07Z</dcterms:created>
  <dcterms:modified xsi:type="dcterms:W3CDTF">2017-06-15T14:42:38Z</dcterms:modified>
</cp:coreProperties>
</file>