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0C96DD-2E8F-4C39-B702-2A2850D4B974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3AF115-751F-416E-9D9F-3B3DF1B47521}" type="datetimeFigureOut">
              <a:rPr lang="id-ID" smtClean="0"/>
              <a:t>11/03/2015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Chat Server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Fadrian Merdianto		5112100059</a:t>
            </a:r>
          </a:p>
          <a:p>
            <a:r>
              <a:rPr lang="id-ID" dirty="0"/>
              <a:t>Fatahillah Alvarisi 		5112100117</a:t>
            </a:r>
          </a:p>
          <a:p>
            <a:r>
              <a:rPr lang="id-ID" dirty="0"/>
              <a:t>Andrew </a:t>
            </a:r>
            <a:r>
              <a:rPr lang="id-ID" dirty="0" smtClean="0"/>
              <a:t>Joshua N</a:t>
            </a:r>
            <a:r>
              <a:rPr lang="id-ID" dirty="0"/>
              <a:t>		</a:t>
            </a:r>
            <a:r>
              <a:rPr lang="id-ID" dirty="0" smtClean="0"/>
              <a:t>	5112100147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44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472058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</a:t>
                      </a:r>
                      <a:r>
                        <a:rPr lang="id-ID" sz="1400" b="1" dirty="0" smtClean="0">
                          <a:effectLst/>
                        </a:rPr>
                        <a:t>REGISTER: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1234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Register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99721"/>
              </p:ext>
            </p:extLst>
          </p:nvPr>
        </p:nvGraphicFramePr>
        <p:xfrm>
          <a:off x="832638" y="3158877"/>
          <a:ext cx="7627794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</a:t>
                      </a:r>
                      <a:r>
                        <a:rPr lang="id-ID" sz="1400" b="1" dirty="0" smtClean="0">
                          <a:effectLst/>
                        </a:rPr>
                        <a:t>REGISTER:</a:t>
                      </a:r>
                      <a:r>
                        <a:rPr lang="en-US" sz="1400" b="1" dirty="0" smtClean="0">
                          <a:effectLst/>
                        </a:rPr>
                        <a:t>V</a:t>
                      </a:r>
                      <a:r>
                        <a:rPr lang="id-ID" sz="1400" b="1" dirty="0" smtClean="0">
                          <a:effectLst/>
                        </a:rPr>
                        <a:t>ARIS</a:t>
                      </a:r>
                      <a:r>
                        <a:rPr lang="id-ID" sz="1400" b="1" dirty="0" smtClean="0">
                          <a:effectLst/>
                        </a:rPr>
                        <a:t>:!&gt;</a:t>
                      </a:r>
                      <a:r>
                        <a:rPr lang="id-ID" sz="1400" b="1" dirty="0" smtClean="0">
                          <a:effectLst/>
                        </a:rPr>
                        <a:t>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</a:t>
            </a:r>
            <a:r>
              <a:rPr lang="id-ID" dirty="0" smtClean="0"/>
              <a:t>Failed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27730"/>
              </p:ext>
            </p:extLst>
          </p:nvPr>
        </p:nvGraphicFramePr>
        <p:xfrm>
          <a:off x="827583" y="4437112"/>
          <a:ext cx="7593435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FAILED</a:t>
                      </a:r>
                      <a:r>
                        <a:rPr lang="id-ID" sz="1400" b="1" dirty="0" smtClean="0">
                          <a:effectLst/>
                        </a:rPr>
                        <a:t>REGISTER:VARIS</a:t>
                      </a:r>
                      <a:r>
                        <a:rPr lang="id-ID" sz="1400" b="1" dirty="0" smtClean="0">
                          <a:effectLst/>
                        </a:rPr>
                        <a:t>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17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32488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REQ:LOGIN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VARIS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1234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8530"/>
              </p:ext>
            </p:extLst>
          </p:nvPr>
        </p:nvGraphicFramePr>
        <p:xfrm>
          <a:off x="832638" y="3158877"/>
          <a:ext cx="7627794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RTR:SUCCESSLOGIN</a:t>
                      </a:r>
                      <a:r>
                        <a:rPr lang="id-ID" sz="1400" b="1" dirty="0" smtClean="0">
                          <a:effectLst/>
                        </a:rPr>
                        <a:t>:</a:t>
                      </a:r>
                      <a:r>
                        <a:rPr lang="en-US" sz="1400" b="1" dirty="0" smtClean="0">
                          <a:effectLst/>
                        </a:rPr>
                        <a:t>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</a:t>
                      </a:r>
                      <a:r>
                        <a:rPr lang="id-ID" sz="1400" b="1" dirty="0" smtClean="0">
                          <a:effectLst/>
                        </a:rPr>
                        <a:t>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</a:t>
            </a:r>
            <a:r>
              <a:rPr lang="id-ID" dirty="0" smtClean="0"/>
              <a:t>Failed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5161"/>
              </p:ext>
            </p:extLst>
          </p:nvPr>
        </p:nvGraphicFramePr>
        <p:xfrm>
          <a:off x="827583" y="4437112"/>
          <a:ext cx="7593435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FAILEDLOGIN</a:t>
                      </a:r>
                      <a:r>
                        <a:rPr lang="id-ID" sz="1400" b="1" dirty="0" smtClean="0">
                          <a:effectLst/>
                        </a:rPr>
                        <a:t>:VARIS</a:t>
                      </a:r>
                      <a:r>
                        <a:rPr lang="id-ID" sz="1400" b="1" dirty="0" smtClean="0">
                          <a:effectLst/>
                        </a:rPr>
                        <a:t>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07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04893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REQ:L</a:t>
                      </a:r>
                      <a:r>
                        <a:rPr lang="id-ID" sz="1400" b="1" dirty="0" smtClean="0">
                          <a:effectLst/>
                        </a:rPr>
                        <a:t>IST:SESSION: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List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03732"/>
              </p:ext>
            </p:extLst>
          </p:nvPr>
        </p:nvGraphicFramePr>
        <p:xfrm>
          <a:off x="832638" y="3158877"/>
          <a:ext cx="7627794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RTR:SUCCESSL</a:t>
                      </a:r>
                      <a:r>
                        <a:rPr lang="id-ID" sz="1400" b="1" dirty="0" smtClean="0">
                          <a:effectLst/>
                        </a:rPr>
                        <a:t>IST:</a:t>
                      </a:r>
                      <a:r>
                        <a:rPr lang="en-US" sz="1400" b="1" dirty="0" smtClean="0">
                          <a:effectLst/>
                        </a:rPr>
                        <a:t>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:DATA:VARIS:FADRI</a:t>
                      </a:r>
                      <a:r>
                        <a:rPr lang="id-ID" sz="1400" b="1" dirty="0" smtClean="0">
                          <a:effectLst/>
                        </a:rPr>
                        <a:t>:!&gt;</a:t>
                      </a:r>
                      <a:r>
                        <a:rPr lang="id-ID" sz="1400" b="1" dirty="0" smtClean="0">
                          <a:effectLst/>
                        </a:rPr>
                        <a:t>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Failed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4102"/>
              </p:ext>
            </p:extLst>
          </p:nvPr>
        </p:nvGraphicFramePr>
        <p:xfrm>
          <a:off x="827583" y="4437112"/>
          <a:ext cx="7593435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 </a:t>
                      </a:r>
                      <a:r>
                        <a:rPr lang="en-US" sz="1400" b="1" dirty="0" smtClean="0">
                          <a:effectLst/>
                        </a:rPr>
                        <a:t>SUCCESSL</a:t>
                      </a:r>
                      <a:r>
                        <a:rPr lang="id-ID" sz="1400" b="1" dirty="0" smtClean="0">
                          <a:effectLst/>
                        </a:rPr>
                        <a:t>IST</a:t>
                      </a:r>
                      <a:r>
                        <a:rPr lang="id-ID" sz="1400" b="1" dirty="0" smtClean="0">
                          <a:effectLst/>
                        </a:rPr>
                        <a:t>:VARIS</a:t>
                      </a:r>
                      <a:r>
                        <a:rPr lang="id-ID" sz="1400" b="1" dirty="0" smtClean="0">
                          <a:effectLst/>
                        </a:rPr>
                        <a:t>:!&gt;</a:t>
                      </a:r>
                      <a:r>
                        <a:rPr lang="en-US" sz="1400" b="1" dirty="0" smtClean="0">
                          <a:effectLst/>
                        </a:rPr>
                        <a:t>"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438166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REQ:C</a:t>
                      </a:r>
                      <a:r>
                        <a:rPr lang="id-ID" sz="1400" b="1" dirty="0" smtClean="0">
                          <a:effectLst/>
                        </a:rPr>
                        <a:t>HAT:VARIS:FADRI:MESSAGE:SESSION: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Chat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15451"/>
              </p:ext>
            </p:extLst>
          </p:nvPr>
        </p:nvGraphicFramePr>
        <p:xfrm>
          <a:off x="832638" y="3158877"/>
          <a:ext cx="7627794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RTR:SUCCESSC</a:t>
                      </a:r>
                      <a:r>
                        <a:rPr lang="id-ID" sz="1400" b="1" dirty="0" smtClean="0">
                          <a:effectLst/>
                        </a:rPr>
                        <a:t>HAT</a:t>
                      </a:r>
                      <a:r>
                        <a:rPr lang="id-ID" sz="1400" b="1" dirty="0" smtClean="0">
                          <a:effectLst/>
                        </a:rPr>
                        <a:t>:!&gt;</a:t>
                      </a:r>
                      <a:r>
                        <a:rPr lang="id-ID" sz="1400" b="1" dirty="0" smtClean="0">
                          <a:effectLst/>
                        </a:rPr>
                        <a:t>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82788"/>
              </p:ext>
            </p:extLst>
          </p:nvPr>
        </p:nvGraphicFramePr>
        <p:xfrm>
          <a:off x="827583" y="4437112"/>
          <a:ext cx="7593435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"RTR: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C</a:t>
                      </a:r>
                      <a:r>
                        <a:rPr lang="id-ID" sz="1400" b="1" dirty="0" smtClean="0">
                          <a:effectLst/>
                        </a:rPr>
                        <a:t>HAT:!&gt;”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069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RChat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7479"/>
              </p:ext>
            </p:extLst>
          </p:nvPr>
        </p:nvGraphicFramePr>
        <p:xfrm>
          <a:off x="832638" y="1988840"/>
          <a:ext cx="7627794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RTR:R</a:t>
                      </a:r>
                      <a:r>
                        <a:rPr lang="id-ID" sz="1400" b="1" dirty="0" smtClean="0">
                          <a:effectLst/>
                        </a:rPr>
                        <a:t>CHAT</a:t>
                      </a:r>
                      <a:r>
                        <a:rPr lang="id-ID" sz="1400" b="1" dirty="0" smtClean="0">
                          <a:effectLst/>
                        </a:rPr>
                        <a:t>:VARIS:FADRI:MESSAGE!&gt;</a:t>
                      </a:r>
                      <a:r>
                        <a:rPr lang="id-ID" sz="1400" b="1" dirty="0" smtClean="0">
                          <a:effectLst/>
                        </a:rPr>
                        <a:t>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2060848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511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Protokol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02681"/>
              </p:ext>
            </p:extLst>
          </p:nvPr>
        </p:nvGraphicFramePr>
        <p:xfrm>
          <a:off x="773186" y="1934479"/>
          <a:ext cx="7615238" cy="57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/>
                <a:gridCol w="5644235"/>
                <a:gridCol w="948851"/>
              </a:tblGrid>
              <a:tr h="29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SERVER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REQ:</a:t>
                      </a:r>
                      <a:r>
                        <a:rPr lang="id-ID" sz="1400" b="1" dirty="0" smtClean="0">
                          <a:effectLst/>
                        </a:rPr>
                        <a:t>LOGOUT:VARIS:SESSION:</a:t>
                      </a:r>
                      <a:r>
                        <a:rPr lang="id-ID" sz="1400" b="1" dirty="0" smtClean="0">
                          <a:effectLst/>
                        </a:rPr>
                        <a:t>a</a:t>
                      </a:r>
                      <a:r>
                        <a:rPr lang="en-US" sz="1400" b="1" dirty="0" smtClean="0">
                          <a:effectLst/>
                        </a:rPr>
                        <a:t>2m2kmd0</a:t>
                      </a:r>
                      <a:r>
                        <a:rPr lang="id-ID" sz="1400" b="1" dirty="0" smtClean="0">
                          <a:effectLst/>
                        </a:rPr>
                        <a:t>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597340" y="2037667"/>
            <a:ext cx="1966930" cy="1304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27584" y="1412776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Logout Request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17505"/>
              </p:ext>
            </p:extLst>
          </p:nvPr>
        </p:nvGraphicFramePr>
        <p:xfrm>
          <a:off x="832638" y="3158877"/>
          <a:ext cx="7627794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838"/>
                <a:gridCol w="5653541"/>
                <a:gridCol w="950415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"</a:t>
                      </a:r>
                      <a:r>
                        <a:rPr lang="en-US" sz="1400" b="1" dirty="0" smtClean="0">
                          <a:effectLst/>
                        </a:rPr>
                        <a:t>RTR:SUCCESS</a:t>
                      </a:r>
                      <a:r>
                        <a:rPr lang="id-ID" sz="1400" b="1" dirty="0" smtClean="0">
                          <a:effectLst/>
                        </a:rPr>
                        <a:t>LOGOUT</a:t>
                      </a:r>
                      <a:r>
                        <a:rPr lang="id-ID" sz="1400" b="1" dirty="0" smtClean="0">
                          <a:effectLst/>
                        </a:rPr>
                        <a:t>:!&gt;</a:t>
                      </a:r>
                      <a:r>
                        <a:rPr lang="id-ID" sz="1400" b="1" dirty="0" smtClean="0">
                          <a:effectLst/>
                        </a:rPr>
                        <a:t>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>
            <a:off x="3597340" y="3230885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827584" y="2627621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94718"/>
            <a:ext cx="27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Login Response Sukses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02775"/>
              </p:ext>
            </p:extLst>
          </p:nvPr>
        </p:nvGraphicFramePr>
        <p:xfrm>
          <a:off x="827583" y="4437112"/>
          <a:ext cx="7593435" cy="5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26"/>
                <a:gridCol w="5628075"/>
                <a:gridCol w="946134"/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"RTR:</a:t>
                      </a:r>
                      <a:r>
                        <a:rPr lang="id-ID" sz="1400" b="1" dirty="0" smtClean="0">
                          <a:effectLst/>
                        </a:rPr>
                        <a:t>FAILED</a:t>
                      </a:r>
                      <a:r>
                        <a:rPr lang="en-US" sz="1400" b="1" dirty="0" smtClean="0">
                          <a:effectLst/>
                        </a:rPr>
                        <a:t>L</a:t>
                      </a:r>
                      <a:r>
                        <a:rPr lang="id-ID" sz="1400" b="1" dirty="0" smtClean="0">
                          <a:effectLst/>
                        </a:rPr>
                        <a:t>OGOUT:!&gt;”</a:t>
                      </a:r>
                      <a:endParaRPr lang="id-ID" sz="1400" b="1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53813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Left Arrow 12"/>
          <p:cNvSpPr/>
          <p:nvPr/>
        </p:nvSpPr>
        <p:spPr>
          <a:xfrm>
            <a:off x="3640835" y="4514139"/>
            <a:ext cx="1966930" cy="16192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894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 smtClean="0"/>
              <a:t>DISKUSI KEAMANAN CHATTING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Pengiriman data antara server dan klien di enkripsi.</a:t>
            </a:r>
          </a:p>
          <a:p>
            <a:r>
              <a:rPr lang="id-ID" dirty="0" smtClean="0"/>
              <a:t>Pembuatan Session Key untuk koneksi aktif server dan klien.</a:t>
            </a:r>
          </a:p>
          <a:p>
            <a:r>
              <a:rPr lang="id-ID" smtClean="0"/>
              <a:t>Hentikan koneksi antaran server dan klien saat kadaluarsa.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9839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</TotalTime>
  <Words>210</Words>
  <Application>Microsoft Office PowerPoint</Application>
  <PresentationFormat>On-screen Show (4:3)</PresentationFormat>
  <Paragraphs>110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Chat Server</vt:lpstr>
      <vt:lpstr>Protokol</vt:lpstr>
      <vt:lpstr>Protokol</vt:lpstr>
      <vt:lpstr>Protokol</vt:lpstr>
      <vt:lpstr>Protokol</vt:lpstr>
      <vt:lpstr>Protokol</vt:lpstr>
      <vt:lpstr>Protokol</vt:lpstr>
      <vt:lpstr>DISKUSI KEAMANAN CHATTING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Server</dc:title>
  <dc:creator>varis</dc:creator>
  <cp:lastModifiedBy>varis</cp:lastModifiedBy>
  <cp:revision>7</cp:revision>
  <dcterms:created xsi:type="dcterms:W3CDTF">2015-03-11T07:29:40Z</dcterms:created>
  <dcterms:modified xsi:type="dcterms:W3CDTF">2015-03-10T18:28:30Z</dcterms:modified>
</cp:coreProperties>
</file>