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Chat Server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Fadrian Merdianto		5112100059</a:t>
            </a:r>
          </a:p>
          <a:p>
            <a:r>
              <a:rPr lang="id-ID" dirty="0"/>
              <a:t>Fatahillah Alvarisi 		5112100117</a:t>
            </a:r>
          </a:p>
          <a:p>
            <a:r>
              <a:rPr lang="id-ID" dirty="0"/>
              <a:t>Andrew </a:t>
            </a:r>
            <a:r>
              <a:rPr lang="id-ID" dirty="0" smtClean="0"/>
              <a:t>Joshua N</a:t>
            </a:r>
            <a:r>
              <a:rPr lang="id-ID" dirty="0"/>
              <a:t>		</a:t>
            </a:r>
            <a:r>
              <a:rPr lang="id-ID" dirty="0" smtClean="0"/>
              <a:t>	5112100149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4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 Algoritma apa saja yang mau digunakan (bisa lebih dari 1). Termasuk mode operasi yang akan digunakan, jika menggunakan enkripsi blok. Jelaskan alasannya.</a:t>
            </a:r>
          </a:p>
          <a:p>
            <a:pPr marL="411480" lvl="1" indent="0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>
              <a:buNone/>
            </a:pPr>
            <a:r>
              <a:rPr lang="id-ID" sz="2800" dirty="0" smtClean="0"/>
              <a:t>	Menggunakan AES, dengan mode operasi CBC, karena key nya berubah-ubah pada setiap round, sehingga pada setiap round tidak ada pola tertentu. Hal ini membuat enkripsi menjadi lebih sulit ditebak.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62840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2"/>
            </a:pPr>
            <a:r>
              <a:rPr lang="id-ID" sz="2000" dirty="0" smtClean="0"/>
              <a:t> </a:t>
            </a:r>
            <a:r>
              <a:rPr lang="id-ID" sz="2000" dirty="0"/>
              <a:t>Apa saja yang mau dienkripsi (keseluruhan isi pesan, sebagian saja, atau yang lain)</a:t>
            </a:r>
            <a:r>
              <a:rPr lang="id-ID" sz="2000" dirty="0" smtClean="0"/>
              <a:t>.</a:t>
            </a:r>
          </a:p>
          <a:p>
            <a:pPr marL="411480" lvl="1" indent="0" algn="just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Sebagian isi pesan, karena membutuhkan waktu yang lebih cepat. Blok yang akan dienkripsi akan dibuat dengan pola tertentu. </a:t>
            </a: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06821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3"/>
            </a:pPr>
            <a:r>
              <a:rPr lang="id-ID" sz="2000" dirty="0" smtClean="0"/>
              <a:t> </a:t>
            </a:r>
            <a:r>
              <a:rPr lang="id-ID" sz="2000" dirty="0"/>
              <a:t>Bagaimana mendistribusikan key (disimpan di aplikasi, dikirim, atau yang lain). </a:t>
            </a:r>
            <a:endParaRPr lang="id-ID" sz="2000" dirty="0" smtClean="0"/>
          </a:p>
          <a:p>
            <a:pPr marL="114300" indent="0" algn="just">
              <a:buNone/>
            </a:pPr>
            <a:r>
              <a:rPr lang="id-ID" sz="2000" dirty="0"/>
              <a:t>	</a:t>
            </a: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- Membuat private key pada masing-masing klien. Kemudian klien memberikan public key nya secara </a:t>
            </a:r>
            <a:r>
              <a:rPr lang="id-ID" sz="2800" dirty="0" smtClean="0"/>
              <a:t>umum untuk enkripsi pesan, </a:t>
            </a:r>
            <a:r>
              <a:rPr lang="id-ID" sz="2800" dirty="0"/>
              <a:t>tetapi yang digunakan untuk dekripsi adalah private key yang tidak disebar pada seorang </a:t>
            </a:r>
            <a:r>
              <a:rPr lang="id-ID" sz="2800" dirty="0" smtClean="0"/>
              <a:t>pun.</a:t>
            </a:r>
            <a:endParaRPr lang="id-ID" sz="2800" dirty="0"/>
          </a:p>
          <a:p>
            <a:pPr marL="411480" lvl="1" indent="0" algn="just">
              <a:buNone/>
            </a:pP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9559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client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pemecah</a:t>
            </a:r>
            <a:r>
              <a:rPr lang="en-US" dirty="0" smtClean="0"/>
              <a:t> </a:t>
            </a:r>
            <a:r>
              <a:rPr lang="en-US" dirty="0" err="1" smtClean="0"/>
              <a:t>protokolnya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</a:t>
            </a:r>
            <a:r>
              <a:rPr lang="en-US" dirty="0" err="1" smtClean="0"/>
              <a:t>menyala</a:t>
            </a:r>
            <a:r>
              <a:rPr lang="en-US" dirty="0" smtClean="0"/>
              <a:t>,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closing,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 (</a:t>
            </a:r>
            <a:r>
              <a:rPr lang="en-US" dirty="0" err="1" smtClean="0"/>
              <a:t>belum</a:t>
            </a:r>
            <a:r>
              <a:rPr lang="en-US" dirty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closing </a:t>
            </a:r>
            <a:r>
              <a:rPr lang="en-US" dirty="0" err="1" smtClean="0"/>
              <a:t>tiba-tiba</a:t>
            </a:r>
            <a:r>
              <a:rPr lang="en-US" dirty="0" smtClean="0"/>
              <a:t> (Alt+F4),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session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client (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logout, </a:t>
            </a:r>
            <a:r>
              <a:rPr lang="en-US" smtClean="0"/>
              <a:t>thread client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(kill)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7205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Register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9972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</a:t>
                      </a:r>
                      <a:r>
                        <a:rPr lang="id-ID" sz="1400" b="1" dirty="0" smtClean="0">
                          <a:effectLst/>
                        </a:rPr>
                        <a:t>ARIS:!&gt;”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27730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</a:t>
                      </a:r>
                      <a:r>
                        <a:rPr lang="id-ID" sz="1400" b="1" dirty="0" smtClean="0">
                          <a:effectLst/>
                        </a:rPr>
                        <a:t>REGISTER:VARIS:!&gt;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1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3248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530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</a:t>
            </a:r>
            <a:r>
              <a:rPr lang="id-ID" dirty="0"/>
              <a:t>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161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FAILEDLOGIN</a:t>
                      </a:r>
                      <a:r>
                        <a:rPr lang="id-ID" sz="1400" b="1" dirty="0" smtClean="0">
                          <a:effectLst/>
                        </a:rPr>
                        <a:t>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0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04893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</a:t>
                      </a:r>
                      <a:r>
                        <a:rPr lang="id-ID" sz="1400" b="1" dirty="0" smtClean="0">
                          <a:effectLst/>
                        </a:rPr>
                        <a:t>IST:SESSION:a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List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03732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</a:t>
                      </a:r>
                      <a:r>
                        <a:rPr lang="id-ID" sz="1400" b="1" dirty="0" smtClean="0">
                          <a:effectLst/>
                        </a:rPr>
                        <a:t>IST: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:DATA:VARIS:FADRI:!&gt;”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69209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IST:VARIS:!&gt;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6356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REQ:C</a:t>
                      </a:r>
                      <a:r>
                        <a:rPr lang="id-ID" sz="1400" b="1" dirty="0" smtClean="0">
                          <a:effectLst/>
                        </a:rPr>
                        <a:t>HAT:VARIS:FADRI:</a:t>
                      </a:r>
                      <a:r>
                        <a:rPr lang="en-US" sz="1400" b="1" dirty="0" smtClean="0">
                          <a:effectLst/>
                        </a:rPr>
                        <a:t>Hi</a:t>
                      </a:r>
                      <a:r>
                        <a:rPr lang="en-US" sz="1400" b="1" baseline="0" dirty="0" smtClean="0">
                          <a:effectLst/>
                        </a:rPr>
                        <a:t> FADRI…</a:t>
                      </a:r>
                      <a:r>
                        <a:rPr lang="id-ID" sz="1400" b="1" dirty="0" smtClean="0">
                          <a:effectLst/>
                        </a:rPr>
                        <a:t>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1545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19761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C</a:t>
                      </a:r>
                      <a:r>
                        <a:rPr lang="id-ID" sz="1400" b="1" dirty="0" smtClean="0">
                          <a:effectLst/>
                        </a:rPr>
                        <a:t>HAT: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6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7479"/>
              </p:ext>
            </p:extLst>
          </p:nvPr>
        </p:nvGraphicFramePr>
        <p:xfrm>
          <a:off x="832638" y="1988840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RTR:R</a:t>
                      </a:r>
                      <a:r>
                        <a:rPr lang="id-ID" sz="1400" b="1" dirty="0" smtClean="0">
                          <a:effectLst/>
                        </a:rPr>
                        <a:t>CHAT:VARIS:FADRI:MESSAGE!&gt;”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2060848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1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02681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LOGOUT:VARIS:SESSION:a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Logout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7505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LOGOUT:!&gt;”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Gagal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02775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94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Pengiriman data antara server dan klien di enkripsi.</a:t>
            </a:r>
          </a:p>
          <a:p>
            <a:r>
              <a:rPr lang="id-ID" dirty="0" smtClean="0"/>
              <a:t>Pembuatan Session Key untuk koneksi aktif server dan klien.</a:t>
            </a:r>
          </a:p>
          <a:p>
            <a:r>
              <a:rPr lang="id-ID" dirty="0" smtClean="0"/>
              <a:t>Hentikan </a:t>
            </a:r>
            <a:r>
              <a:rPr lang="id-ID" smtClean="0"/>
              <a:t>koneksi antara </a:t>
            </a:r>
            <a:r>
              <a:rPr lang="id-ID" dirty="0" smtClean="0"/>
              <a:t>server dan klien saat kadaluarsa.</a:t>
            </a:r>
          </a:p>
          <a:p>
            <a:r>
              <a:rPr lang="id-ID" dirty="0" smtClean="0"/>
              <a:t>Menggunakan metode Public Key Cryptography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83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</TotalTime>
  <Words>363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Adjacency</vt:lpstr>
      <vt:lpstr>Chat Server</vt:lpstr>
      <vt:lpstr>Pendefinisian Sistem</vt:lpstr>
      <vt:lpstr>Protokol</vt:lpstr>
      <vt:lpstr>Protokol</vt:lpstr>
      <vt:lpstr>Protokol</vt:lpstr>
      <vt:lpstr>Protokol</vt:lpstr>
      <vt:lpstr>Protokol</vt:lpstr>
      <vt:lpstr>Protokol</vt:lpstr>
      <vt:lpstr>DISKUSI KEAMANAN CHATTING</vt:lpstr>
      <vt:lpstr>DISKUSI KEAMANAN CHATTING</vt:lpstr>
      <vt:lpstr>DISKUSI KEAMANAN CHATTING</vt:lpstr>
      <vt:lpstr>DISKUSI KEAMANAN CHATTING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</dc:title>
  <dc:creator>varis</dc:creator>
  <cp:lastModifiedBy>Andre Napitupulu</cp:lastModifiedBy>
  <cp:revision>15</cp:revision>
  <dcterms:created xsi:type="dcterms:W3CDTF">2015-03-11T07:29:40Z</dcterms:created>
  <dcterms:modified xsi:type="dcterms:W3CDTF">2015-03-11T00:27:54Z</dcterms:modified>
</cp:coreProperties>
</file>