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5" d="100"/>
          <a:sy n="35" d="100"/>
        </p:scale>
        <p:origin x="198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D10B-371D-4AAB-BE86-B4CCB43F3989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558-D53A-4B1F-82CF-D06AB8229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5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D10B-371D-4AAB-BE86-B4CCB43F3989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558-D53A-4B1F-82CF-D06AB8229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7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D10B-371D-4AAB-BE86-B4CCB43F3989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558-D53A-4B1F-82CF-D06AB8229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3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D10B-371D-4AAB-BE86-B4CCB43F3989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558-D53A-4B1F-82CF-D06AB8229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4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D10B-371D-4AAB-BE86-B4CCB43F3989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558-D53A-4B1F-82CF-D06AB8229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4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D10B-371D-4AAB-BE86-B4CCB43F3989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558-D53A-4B1F-82CF-D06AB8229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2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D10B-371D-4AAB-BE86-B4CCB43F3989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558-D53A-4B1F-82CF-D06AB8229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9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D10B-371D-4AAB-BE86-B4CCB43F3989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558-D53A-4B1F-82CF-D06AB8229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2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D10B-371D-4AAB-BE86-B4CCB43F3989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558-D53A-4B1F-82CF-D06AB8229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7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D10B-371D-4AAB-BE86-B4CCB43F3989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558-D53A-4B1F-82CF-D06AB8229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D10B-371D-4AAB-BE86-B4CCB43F3989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558-D53A-4B1F-82CF-D06AB8229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0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6D10B-371D-4AAB-BE86-B4CCB43F3989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1B558-D53A-4B1F-82CF-D06AB8229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0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Company Profile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Fadrian</a:t>
            </a:r>
            <a:r>
              <a:rPr lang="en-US" dirty="0" smtClean="0"/>
              <a:t> </a:t>
            </a:r>
            <a:r>
              <a:rPr lang="en-US" dirty="0" err="1" smtClean="0"/>
              <a:t>Merdianto</a:t>
            </a:r>
            <a:r>
              <a:rPr lang="en-US" dirty="0" smtClean="0"/>
              <a:t>		(5112100059)</a:t>
            </a:r>
          </a:p>
          <a:p>
            <a:r>
              <a:rPr lang="en-US" dirty="0" err="1" smtClean="0"/>
              <a:t>Imaduddin</a:t>
            </a:r>
            <a:r>
              <a:rPr lang="en-US" dirty="0" smtClean="0"/>
              <a:t> Al </a:t>
            </a:r>
            <a:r>
              <a:rPr lang="en-US" dirty="0" err="1" smtClean="0"/>
              <a:t>Fikri</a:t>
            </a:r>
            <a:r>
              <a:rPr lang="en-US" dirty="0" smtClean="0"/>
              <a:t>		(5112100092)</a:t>
            </a:r>
          </a:p>
          <a:p>
            <a:r>
              <a:rPr lang="en-US" dirty="0" err="1" smtClean="0"/>
              <a:t>Fatahillah</a:t>
            </a:r>
            <a:r>
              <a:rPr lang="en-US" dirty="0" smtClean="0"/>
              <a:t> </a:t>
            </a:r>
            <a:r>
              <a:rPr lang="en-US" dirty="0" err="1" smtClean="0"/>
              <a:t>Alvarisi</a:t>
            </a:r>
            <a:r>
              <a:rPr lang="en-US" dirty="0" smtClean="0"/>
              <a:t>		(5112100117)</a:t>
            </a:r>
          </a:p>
          <a:p>
            <a:r>
              <a:rPr lang="en-US" dirty="0" err="1" smtClean="0"/>
              <a:t>Yohanes</a:t>
            </a:r>
            <a:r>
              <a:rPr lang="en-US" dirty="0" smtClean="0"/>
              <a:t> Aditya S		(5112100135)</a:t>
            </a:r>
          </a:p>
          <a:p>
            <a:r>
              <a:rPr lang="en-US" dirty="0" err="1" smtClean="0"/>
              <a:t>Andrys</a:t>
            </a:r>
            <a:r>
              <a:rPr lang="en-US" dirty="0" smtClean="0"/>
              <a:t> Daniel S		(5112100207)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0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HIMASA </a:t>
            </a:r>
            <a:r>
              <a:rPr lang="en-US" dirty="0" err="1" smtClean="0"/>
              <a:t>Jember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HIMASA </a:t>
            </a:r>
            <a:r>
              <a:rPr lang="en-US" dirty="0" err="1" smtClean="0"/>
              <a:t>Jember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paguyuban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Surabaya </a:t>
            </a:r>
            <a:r>
              <a:rPr lang="en-US" dirty="0" err="1" smtClean="0"/>
              <a:t>asal</a:t>
            </a:r>
            <a:r>
              <a:rPr lang="en-US" dirty="0" smtClean="0"/>
              <a:t> </a:t>
            </a:r>
            <a:r>
              <a:rPr lang="en-US" dirty="0" err="1" smtClean="0"/>
              <a:t>Jember</a:t>
            </a:r>
            <a:r>
              <a:rPr lang="en-US" dirty="0" smtClean="0"/>
              <a:t>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jalannya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di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maya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branding HIMASA </a:t>
            </a:r>
            <a:r>
              <a:rPr lang="en-US" dirty="0" err="1" smtClean="0"/>
              <a:t>Jember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kalangan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9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43" y="2124633"/>
            <a:ext cx="11756913" cy="328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2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kali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lain:</a:t>
            </a:r>
          </a:p>
          <a:p>
            <a:pPr lvl="1"/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Menampilkan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sejarah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serta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profil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organisasi</a:t>
            </a:r>
            <a:r>
              <a:rPr lang="en-US" dirty="0" smtClean="0">
                <a:sym typeface="Wingdings" panose="05000000000000000000" pitchFamily="2" charset="2"/>
              </a:rPr>
              <a:t> HIMASA </a:t>
            </a:r>
            <a:r>
              <a:rPr lang="en-US" dirty="0" err="1" smtClean="0">
                <a:sym typeface="Wingdings" panose="05000000000000000000" pitchFamily="2" charset="2"/>
              </a:rPr>
              <a:t>Jember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Galeri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Menampilkan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galeri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dokumentasi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dari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setiap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kegiatan</a:t>
            </a:r>
            <a:r>
              <a:rPr lang="en-US" dirty="0" smtClean="0">
                <a:sym typeface="Wingdings" panose="05000000000000000000" pitchFamily="2" charset="2"/>
              </a:rPr>
              <a:t> HIMASA </a:t>
            </a:r>
            <a:r>
              <a:rPr lang="en-US" dirty="0" err="1" smtClean="0">
                <a:sym typeface="Wingdings" panose="05000000000000000000" pitchFamily="2" charset="2"/>
              </a:rPr>
              <a:t>Jember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Berita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Menampilkan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artikel-artikel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terbaru</a:t>
            </a:r>
            <a:r>
              <a:rPr lang="en-US" dirty="0" smtClean="0">
                <a:sym typeface="Wingdings" panose="05000000000000000000" pitchFamily="2" charset="2"/>
              </a:rPr>
              <a:t> HIMASA </a:t>
            </a:r>
            <a:r>
              <a:rPr lang="en-US" dirty="0" err="1" smtClean="0">
                <a:sym typeface="Wingdings" panose="05000000000000000000" pitchFamily="2" charset="2"/>
              </a:rPr>
              <a:t>Jember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Kontak</a:t>
            </a:r>
            <a:r>
              <a:rPr lang="en-US" dirty="0" smtClean="0">
                <a:sym typeface="Wingdings" panose="05000000000000000000" pitchFamily="2" charset="2"/>
              </a:rPr>
              <a:t> Kami  </a:t>
            </a:r>
            <a:r>
              <a:rPr lang="en-US" dirty="0" err="1" smtClean="0">
                <a:sym typeface="Wingdings" panose="05000000000000000000" pitchFamily="2" charset="2"/>
              </a:rPr>
              <a:t>Berisi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kritik</a:t>
            </a:r>
            <a:r>
              <a:rPr lang="en-US" dirty="0" smtClean="0">
                <a:sym typeface="Wingdings" panose="05000000000000000000" pitchFamily="2" charset="2"/>
              </a:rPr>
              <a:t> saran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Kontak</a:t>
            </a:r>
            <a:r>
              <a:rPr lang="en-US" dirty="0" smtClean="0">
                <a:sym typeface="Wingdings" panose="05000000000000000000" pitchFamily="2" charset="2"/>
              </a:rPr>
              <a:t> media HIMASA </a:t>
            </a:r>
            <a:r>
              <a:rPr lang="en-US" dirty="0" err="1" smtClean="0">
                <a:sym typeface="Wingdings" panose="05000000000000000000" pitchFamily="2" charset="2"/>
              </a:rPr>
              <a:t>Jember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Alumni  Forum Tanya </a:t>
            </a:r>
            <a:r>
              <a:rPr lang="en-US" dirty="0" err="1" smtClean="0">
                <a:sym typeface="Wingdings" panose="05000000000000000000" pitchFamily="2" charset="2"/>
              </a:rPr>
              <a:t>jawab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untuk</a:t>
            </a:r>
            <a:r>
              <a:rPr lang="en-US" dirty="0" smtClean="0">
                <a:sym typeface="Wingdings" panose="05000000000000000000" pitchFamily="2" charset="2"/>
              </a:rPr>
              <a:t> para alumni </a:t>
            </a:r>
            <a:r>
              <a:rPr lang="en-US" dirty="0" err="1" smtClean="0">
                <a:sym typeface="Wingdings" panose="05000000000000000000" pitchFamily="2" charset="2"/>
              </a:rPr>
              <a:t>maupun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anggota</a:t>
            </a:r>
            <a:r>
              <a:rPr lang="en-US" dirty="0" smtClean="0">
                <a:sym typeface="Wingdings" panose="05000000000000000000" pitchFamily="2" charset="2"/>
              </a:rPr>
              <a:t> HIMASA </a:t>
            </a:r>
            <a:r>
              <a:rPr lang="en-US" dirty="0" err="1" smtClean="0">
                <a:sym typeface="Wingdings" panose="05000000000000000000" pitchFamily="2" charset="2"/>
              </a:rPr>
              <a:t>Jember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8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024" y="1690688"/>
            <a:ext cx="8933329" cy="48548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2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Beberapa</a:t>
            </a:r>
            <a:r>
              <a:rPr lang="en-US" dirty="0" smtClean="0"/>
              <a:t> tools yang kami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lain:</a:t>
            </a:r>
          </a:p>
          <a:p>
            <a:pPr lvl="1"/>
            <a:r>
              <a:rPr lang="en-US" dirty="0" smtClean="0"/>
              <a:t>PHP </a:t>
            </a:r>
            <a:r>
              <a:rPr lang="en-US" dirty="0" err="1" smtClean="0"/>
              <a:t>dan</a:t>
            </a:r>
            <a:r>
              <a:rPr lang="en-US" dirty="0" smtClean="0"/>
              <a:t> HTML</a:t>
            </a:r>
          </a:p>
          <a:p>
            <a:pPr lvl="1"/>
            <a:r>
              <a:rPr lang="en-US" dirty="0" smtClean="0"/>
              <a:t>Framework </a:t>
            </a:r>
            <a:r>
              <a:rPr lang="en-US" dirty="0" err="1" smtClean="0"/>
              <a:t>Codeigniter</a:t>
            </a:r>
            <a:endParaRPr lang="en-US" dirty="0" smtClean="0"/>
          </a:p>
          <a:p>
            <a:pPr lvl="1"/>
            <a:r>
              <a:rPr lang="en-US" dirty="0" err="1" smtClean="0"/>
              <a:t>Fundation</a:t>
            </a:r>
            <a:r>
              <a:rPr lang="en-US" dirty="0" smtClean="0"/>
              <a:t> </a:t>
            </a:r>
            <a:r>
              <a:rPr lang="en-US" dirty="0" err="1" smtClean="0"/>
              <a:t>Zurb</a:t>
            </a:r>
            <a:r>
              <a:rPr lang="en-US" dirty="0" smtClean="0"/>
              <a:t> CSS</a:t>
            </a:r>
          </a:p>
          <a:p>
            <a:pPr lvl="1"/>
            <a:r>
              <a:rPr lang="en-US" dirty="0" smtClean="0"/>
              <a:t>XAMPP</a:t>
            </a:r>
          </a:p>
          <a:p>
            <a:pPr lvl="1"/>
            <a:r>
              <a:rPr lang="en-US" dirty="0" smtClean="0"/>
              <a:t>Repository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err="1" smtClean="0"/>
              <a:t>SourceTree</a:t>
            </a:r>
            <a:r>
              <a:rPr lang="en-US" dirty="0" smtClean="0"/>
              <a:t> &amp; Tortoise Client Hub</a:t>
            </a:r>
          </a:p>
          <a:p>
            <a:pPr lvl="1"/>
            <a:r>
              <a:rPr lang="en-US" dirty="0" smtClean="0"/>
              <a:t>MySQL database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8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Kendala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kendala</a:t>
            </a:r>
            <a:r>
              <a:rPr lang="en-US" dirty="0" smtClean="0"/>
              <a:t> yang kami </a:t>
            </a:r>
            <a:r>
              <a:rPr lang="en-US" dirty="0" err="1" smtClean="0"/>
              <a:t>hadapi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priyek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lain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personil</a:t>
            </a:r>
            <a:endParaRPr lang="en-US" dirty="0" smtClean="0"/>
          </a:p>
          <a:p>
            <a:pPr lvl="1"/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lengkapnya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klien</a:t>
            </a:r>
            <a:endParaRPr lang="en-US" dirty="0" smtClean="0"/>
          </a:p>
          <a:p>
            <a:pPr lvl="1"/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kesalahpahaman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personil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repository </a:t>
            </a:r>
            <a:r>
              <a:rPr lang="en-US" dirty="0" err="1" smtClean="0"/>
              <a:t>bersama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90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lain:</a:t>
            </a:r>
          </a:p>
          <a:p>
            <a:pPr lvl="1"/>
            <a:r>
              <a:rPr lang="en-US" dirty="0" smtClean="0"/>
              <a:t>Ada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personil</a:t>
            </a:r>
            <a:r>
              <a:rPr lang="en-US" dirty="0" smtClean="0"/>
              <a:t> yang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endParaRPr lang="en-US" dirty="0" smtClean="0"/>
          </a:p>
          <a:p>
            <a:pPr lvl="1"/>
            <a:r>
              <a:rPr lang="en-US" dirty="0" err="1" smtClean="0"/>
              <a:t>Membuat</a:t>
            </a:r>
            <a:r>
              <a:rPr lang="en-US" dirty="0" smtClean="0"/>
              <a:t> prototype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diinfokan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klien</a:t>
            </a:r>
            <a:endParaRPr lang="en-US" dirty="0" smtClean="0"/>
          </a:p>
          <a:p>
            <a:pPr lvl="1"/>
            <a:r>
              <a:rPr lang="en-US" dirty="0" smtClean="0"/>
              <a:t>Repository </a:t>
            </a:r>
            <a:r>
              <a:rPr lang="en-US" dirty="0" err="1" smtClean="0"/>
              <a:t>dikirim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manual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9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189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Web Company Profile</vt:lpstr>
      <vt:lpstr>HIMASA Jember</vt:lpstr>
      <vt:lpstr>Deskripsi</vt:lpstr>
      <vt:lpstr>Fitur</vt:lpstr>
      <vt:lpstr>PDM</vt:lpstr>
      <vt:lpstr>Tools</vt:lpstr>
      <vt:lpstr>Kendala</vt:lpstr>
      <vt:lpstr>Solusi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Company Profile</dc:title>
  <dc:creator>Fadrian Merdianto</dc:creator>
  <cp:lastModifiedBy>Fadrian Merdianto</cp:lastModifiedBy>
  <cp:revision>12</cp:revision>
  <dcterms:created xsi:type="dcterms:W3CDTF">2015-03-20T09:00:31Z</dcterms:created>
  <dcterms:modified xsi:type="dcterms:W3CDTF">2015-03-20T10:05:47Z</dcterms:modified>
</cp:coreProperties>
</file>