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66" r:id="rId5"/>
    <p:sldId id="267" r:id="rId6"/>
    <p:sldId id="265" r:id="rId7"/>
    <p:sldId id="268" r:id="rId8"/>
    <p:sldId id="264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6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D0CFD-D42B-4531-B0A9-D69CB8350AB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B00E3-F4E7-42AD-895B-97BC40F1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EJS is a simple templating language that lets you generate HTML markup with plain JavaScript. No religiousness about how to organize things. No reinvention of iteration and control-flow. It's just plain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00E3-F4E7-42AD-895B-97BC40F1D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07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6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6A34-9A07-4EC6-95D9-1708157023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BB5C6-C126-4CF9-AA10-79B54F24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redhanson/connect-flash" TargetMode="External"/><Relationship Id="rId3" Type="http://schemas.openxmlformats.org/officeDocument/2006/relationships/hyperlink" Target="http://www.passportjs.org/" TargetMode="External"/><Relationship Id="rId7" Type="http://schemas.openxmlformats.org/officeDocument/2006/relationships/hyperlink" Target="https://www.npmjs.com/package/bcrypt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js.co/" TargetMode="External"/><Relationship Id="rId11" Type="http://schemas.openxmlformats.org/officeDocument/2006/relationships/image" Target="../media/image10.gif"/><Relationship Id="rId5" Type="http://schemas.openxmlformats.org/officeDocument/2006/relationships/hyperlink" Target="https://sequelize.org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npmjs.com/package/express-session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connect-session-sequelize" TargetMode="External"/><Relationship Id="rId2" Type="http://schemas.openxmlformats.org/officeDocument/2006/relationships/hyperlink" Target="https://github.com/mysqljs/my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lvarmig/silmara/tree/mysql-no-orm-silma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8338-884E-4F7D-9029-692A219C5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Backend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D382D-482E-46AE-A97A-9CE92E047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Tienda </a:t>
            </a:r>
            <a:r>
              <a:rPr lang="en-US" dirty="0" err="1"/>
              <a:t>en</a:t>
            </a:r>
            <a:r>
              <a:rPr lang="en-US" dirty="0"/>
              <a:t> l</a:t>
            </a:r>
            <a:r>
              <a:rPr lang="es-MX" dirty="0" err="1"/>
              <a:t>ínea</a:t>
            </a:r>
            <a:endParaRPr lang="es-MX" dirty="0"/>
          </a:p>
          <a:p>
            <a:r>
              <a:rPr lang="es-MX" dirty="0"/>
              <a:t>Miguel Alvarado Vázquez Mellado </a:t>
            </a:r>
          </a:p>
          <a:p>
            <a:r>
              <a:rPr lang="es-MX" dirty="0"/>
              <a:t>ZAP ACADEMY</a:t>
            </a:r>
          </a:p>
        </p:txBody>
      </p:sp>
    </p:spTree>
    <p:extLst>
      <p:ext uri="{BB962C8B-B14F-4D97-AF65-F5344CB8AC3E}">
        <p14:creationId xmlns:p14="http://schemas.microsoft.com/office/powerpoint/2010/main" val="328779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13F-56F5-42D6-B1F3-9EE9473A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Definitions (CREATE) DDL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DCB1D-07AD-4885-946B-1B50E506D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29" y="1680145"/>
            <a:ext cx="6128952" cy="48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6306-0352-4015-92E3-41754F77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TRUNCATE, SELECT * FROM (DDL, DML)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96299-AF6B-44CB-9FEC-289F44AA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1052"/>
            <a:ext cx="10557995" cy="2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4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728-DB35-49E4-B256-5C44AB10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61" y="477795"/>
            <a:ext cx="8596668" cy="1320800"/>
          </a:xfrm>
        </p:spPr>
        <p:txBody>
          <a:bodyPr/>
          <a:lstStyle/>
          <a:p>
            <a:r>
              <a:rPr lang="en-US" dirty="0"/>
              <a:t>DQL, SELECT, JOIN, WHERE, ORDER BY.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5B2B4-F8EB-438A-B5EE-EF2FD137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36" y="2337121"/>
            <a:ext cx="35337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7EEA2-E613-4255-B1A9-FC73A81B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56" y="2037083"/>
            <a:ext cx="51720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0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9294-9142-4ACE-83D3-C8CB8E9E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A2F82-3EC7-4C06-810D-B0CBC046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25" y="1448360"/>
            <a:ext cx="3144713" cy="4363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CC271-5049-49A6-8492-9B5E7138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018387"/>
            <a:ext cx="5314564" cy="37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fullstack">
            <a:extLst>
              <a:ext uri="{FF2B5EF4-FFF2-40B4-BE49-F238E27FC236}">
                <a16:creationId xmlns:a16="http://schemas.microsoft.com/office/drawing/2014/main" id="{164B8AFB-CB6F-4D58-A130-A7C41E8F5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74" y="596772"/>
            <a:ext cx="9180519" cy="45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750F8-F90C-4DFB-A2A1-945BC5E24AF2}"/>
              </a:ext>
            </a:extLst>
          </p:cNvPr>
          <p:cNvSpPr txBox="1"/>
          <p:nvPr/>
        </p:nvSpPr>
        <p:spPr>
          <a:xfrm>
            <a:off x="313507" y="1672047"/>
            <a:ext cx="51903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Objectivos</a:t>
            </a:r>
            <a:r>
              <a:rPr lang="en-US" b="1" i="1" dirty="0"/>
              <a:t>:</a:t>
            </a:r>
          </a:p>
          <a:p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-Vista de </a:t>
            </a:r>
            <a:r>
              <a:rPr lang="en-US" i="1" dirty="0" err="1">
                <a:solidFill>
                  <a:schemeClr val="accent1"/>
                </a:solidFill>
              </a:rPr>
              <a:t>productos</a:t>
            </a:r>
            <a:r>
              <a:rPr lang="en-US" i="1" dirty="0">
                <a:solidFill>
                  <a:schemeClr val="accent1"/>
                </a:solidFill>
              </a:rPr>
              <a:t> de </a:t>
            </a:r>
            <a:r>
              <a:rPr lang="en-US" i="1" dirty="0" err="1">
                <a:solidFill>
                  <a:schemeClr val="accent1"/>
                </a:solidFill>
              </a:rPr>
              <a:t>manera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dinámica</a:t>
            </a:r>
            <a:r>
              <a:rPr lang="en-US" i="1" dirty="0">
                <a:solidFill>
                  <a:schemeClr val="accent1"/>
                </a:solidFill>
              </a:rPr>
              <a:t>. REST API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- </a:t>
            </a:r>
            <a:r>
              <a:rPr lang="en-US" i="1" dirty="0" err="1">
                <a:solidFill>
                  <a:schemeClr val="accent1"/>
                </a:solidFill>
              </a:rPr>
              <a:t>Filtrado</a:t>
            </a:r>
            <a:r>
              <a:rPr lang="en-US" i="1" dirty="0">
                <a:solidFill>
                  <a:schemeClr val="accent1"/>
                </a:solidFill>
              </a:rPr>
              <a:t> de </a:t>
            </a:r>
            <a:r>
              <a:rPr lang="en-US" i="1" dirty="0" err="1">
                <a:solidFill>
                  <a:schemeClr val="accent1"/>
                </a:solidFill>
              </a:rPr>
              <a:t>artículos</a:t>
            </a:r>
            <a:r>
              <a:rPr lang="en-US" i="1" dirty="0">
                <a:solidFill>
                  <a:schemeClr val="accent1"/>
                </a:solidFill>
              </a:rPr>
              <a:t> REST API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-</a:t>
            </a:r>
            <a:r>
              <a:rPr lang="en-US" i="1" dirty="0" err="1">
                <a:solidFill>
                  <a:schemeClr val="accent1"/>
                </a:solidFill>
              </a:rPr>
              <a:t>Implementación</a:t>
            </a:r>
            <a:r>
              <a:rPr lang="en-US" i="1" dirty="0">
                <a:solidFill>
                  <a:schemeClr val="accent1"/>
                </a:solidFill>
              </a:rPr>
              <a:t> de Login y </a:t>
            </a:r>
            <a:r>
              <a:rPr lang="en-US" i="1" dirty="0" err="1">
                <a:solidFill>
                  <a:schemeClr val="accent1"/>
                </a:solidFill>
              </a:rPr>
              <a:t>authenticación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-</a:t>
            </a:r>
            <a:r>
              <a:rPr lang="en-US" i="1" dirty="0" err="1">
                <a:solidFill>
                  <a:schemeClr val="accent1"/>
                </a:solidFill>
              </a:rPr>
              <a:t>Sesiones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-</a:t>
            </a:r>
            <a:r>
              <a:rPr lang="en-US" i="1" dirty="0" err="1">
                <a:solidFill>
                  <a:schemeClr val="accent1"/>
                </a:solidFill>
              </a:rPr>
              <a:t>Carrito</a:t>
            </a:r>
            <a:r>
              <a:rPr lang="en-US" i="1" dirty="0">
                <a:solidFill>
                  <a:schemeClr val="accent1"/>
                </a:solidFill>
              </a:rPr>
              <a:t> de </a:t>
            </a:r>
            <a:r>
              <a:rPr lang="en-US" i="1" dirty="0" err="1">
                <a:solidFill>
                  <a:schemeClr val="accent1"/>
                </a:solidFill>
              </a:rPr>
              <a:t>Compras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83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508D-41BF-4E63-8876-CE06A305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7" y="132321"/>
            <a:ext cx="8596668" cy="700216"/>
          </a:xfrm>
        </p:spPr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8E60-B841-4E0F-BD0C-6A4F88E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6119"/>
            <a:ext cx="8596668" cy="5275244"/>
          </a:xfrm>
        </p:spPr>
        <p:txBody>
          <a:bodyPr/>
          <a:lstStyle/>
          <a:p>
            <a:r>
              <a:rPr lang="en-US" dirty="0"/>
              <a:t>Front-end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Back-end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Databases</a:t>
            </a:r>
          </a:p>
        </p:txBody>
      </p:sp>
      <p:pic>
        <p:nvPicPr>
          <p:cNvPr id="1028" name="Picture 4" descr="Resultado de imagen para javascript logo">
            <a:extLst>
              <a:ext uri="{FF2B5EF4-FFF2-40B4-BE49-F238E27FC236}">
                <a16:creationId xmlns:a16="http://schemas.microsoft.com/office/drawing/2014/main" id="{E2C8CD3E-471F-44C7-B523-71839918C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auto">
          <a:xfrm>
            <a:off x="3284987" y="482429"/>
            <a:ext cx="2672907" cy="15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ootstrap 4">
            <a:extLst>
              <a:ext uri="{FF2B5EF4-FFF2-40B4-BE49-F238E27FC236}">
                <a16:creationId xmlns:a16="http://schemas.microsoft.com/office/drawing/2014/main" id="{547E9D48-2383-43B9-B5D5-D8AB396C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65" y="482429"/>
            <a:ext cx="2290119" cy="18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node js logo">
            <a:extLst>
              <a:ext uri="{FF2B5EF4-FFF2-40B4-BE49-F238E27FC236}">
                <a16:creationId xmlns:a16="http://schemas.microsoft.com/office/drawing/2014/main" id="{5AAC4AF4-3C88-4F4A-863A-B2062B9B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69" y="2512540"/>
            <a:ext cx="1900399" cy="11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xpress js logo">
            <a:extLst>
              <a:ext uri="{FF2B5EF4-FFF2-40B4-BE49-F238E27FC236}">
                <a16:creationId xmlns:a16="http://schemas.microsoft.com/office/drawing/2014/main" id="{6BB7687F-F8C2-4206-AB9B-334FC5BC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83" y="2747011"/>
            <a:ext cx="2746292" cy="11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mysql 8 logo">
            <a:extLst>
              <a:ext uri="{FF2B5EF4-FFF2-40B4-BE49-F238E27FC236}">
                <a16:creationId xmlns:a16="http://schemas.microsoft.com/office/drawing/2014/main" id="{A7BC877E-CD99-407C-98C1-766B1118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27" y="4310508"/>
            <a:ext cx="3327173" cy="14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para ajax logo javascript">
            <a:extLst>
              <a:ext uri="{FF2B5EF4-FFF2-40B4-BE49-F238E27FC236}">
                <a16:creationId xmlns:a16="http://schemas.microsoft.com/office/drawing/2014/main" id="{6388B456-33A4-47CF-B92A-831AF039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24" y="1378757"/>
            <a:ext cx="2852386" cy="13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A0F5-4D64-4738-B75B-D578431D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Modulos</a:t>
            </a:r>
            <a:r>
              <a:rPr lang="es-MX" dirty="0"/>
              <a:t> </a:t>
            </a:r>
            <a:r>
              <a:rPr lang="es-MX" dirty="0" err="1"/>
              <a:t>Node</a:t>
            </a:r>
            <a:r>
              <a:rPr lang="es-MX" dirty="0"/>
              <a:t> </a:t>
            </a:r>
            <a:r>
              <a:rPr lang="es-MX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AE26-BA38-4487-BA0E-6EC9043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Passport </a:t>
            </a:r>
            <a:r>
              <a:rPr lang="en-US" dirty="0"/>
              <a:t>(</a:t>
            </a:r>
            <a:r>
              <a:rPr lang="en-US" dirty="0" err="1"/>
              <a:t>Authenticación</a:t>
            </a:r>
            <a:r>
              <a:rPr lang="en-US" dirty="0"/>
              <a:t>) </a:t>
            </a:r>
            <a:r>
              <a:rPr lang="en-US" sz="1200" dirty="0">
                <a:hlinkClick r:id="rId3"/>
              </a:rPr>
              <a:t>http://www.passportjs.org/</a:t>
            </a:r>
            <a:endParaRPr lang="en-US" sz="1200" dirty="0"/>
          </a:p>
          <a:p>
            <a:r>
              <a:rPr lang="en-US" dirty="0"/>
              <a:t>Express-session (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sessiones</a:t>
            </a:r>
            <a:r>
              <a:rPr lang="en-US" dirty="0"/>
              <a:t>) </a:t>
            </a:r>
            <a:r>
              <a:rPr lang="en-US" sz="1100" dirty="0">
                <a:hlinkClick r:id="rId4"/>
              </a:rPr>
              <a:t>https://www.npmjs.com/package/express-session</a:t>
            </a:r>
            <a:endParaRPr lang="en-US" sz="1100" dirty="0"/>
          </a:p>
          <a:p>
            <a:r>
              <a:rPr lang="en-US" dirty="0" err="1"/>
              <a:t>Sequelize</a:t>
            </a:r>
            <a:r>
              <a:rPr lang="en-US" dirty="0"/>
              <a:t> ORM (</a:t>
            </a:r>
            <a:r>
              <a:rPr lang="en-US" dirty="0" err="1"/>
              <a:t>Mapeo</a:t>
            </a:r>
            <a:r>
              <a:rPr lang="en-US" dirty="0"/>
              <a:t> </a:t>
            </a:r>
            <a:r>
              <a:rPr lang="en-US" dirty="0" err="1"/>
              <a:t>Objecto-relacional</a:t>
            </a:r>
            <a:r>
              <a:rPr lang="en-US" dirty="0"/>
              <a:t>) (</a:t>
            </a:r>
            <a:r>
              <a:rPr lang="en-US" dirty="0" err="1"/>
              <a:t>modelo</a:t>
            </a:r>
            <a:r>
              <a:rPr lang="en-US" dirty="0"/>
              <a:t>) </a:t>
            </a:r>
            <a:r>
              <a:rPr lang="en-US" sz="1400" dirty="0">
                <a:hlinkClick r:id="rId5"/>
              </a:rPr>
              <a:t>https://sequelize.org/</a:t>
            </a:r>
            <a:endParaRPr lang="en-US" dirty="0"/>
          </a:p>
          <a:p>
            <a:r>
              <a:rPr lang="en-US" dirty="0" err="1"/>
              <a:t>Ejs</a:t>
            </a:r>
            <a:r>
              <a:rPr lang="en-US" dirty="0"/>
              <a:t> (Embedded JavaScript templating.) </a:t>
            </a:r>
            <a:r>
              <a:rPr lang="en-US" sz="1400" dirty="0">
                <a:hlinkClick r:id="rId6"/>
              </a:rPr>
              <a:t>https://ejs.co/</a:t>
            </a:r>
            <a:endParaRPr lang="en-US" sz="1400" dirty="0"/>
          </a:p>
          <a:p>
            <a:r>
              <a:rPr lang="en-US" dirty="0" err="1"/>
              <a:t>Bcryptjs</a:t>
            </a:r>
            <a:r>
              <a:rPr lang="en-US" dirty="0"/>
              <a:t> HASH y SALT de passwords. </a:t>
            </a:r>
            <a:r>
              <a:rPr lang="en-US" sz="1400" dirty="0">
                <a:hlinkClick r:id="rId7"/>
              </a:rPr>
              <a:t>https://www.npmjs.com/package/bcryptjs</a:t>
            </a:r>
            <a:endParaRPr lang="en-US" sz="1400" dirty="0"/>
          </a:p>
          <a:p>
            <a:r>
              <a:rPr lang="en-US" dirty="0"/>
              <a:t>connect-flash (</a:t>
            </a:r>
            <a:r>
              <a:rPr lang="en-US" dirty="0" err="1"/>
              <a:t>Despliegue</a:t>
            </a:r>
            <a:r>
              <a:rPr lang="en-US" dirty="0"/>
              <a:t> de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EJS) </a:t>
            </a:r>
            <a:r>
              <a:rPr lang="en-US" sz="1400" dirty="0">
                <a:hlinkClick r:id="rId8"/>
              </a:rPr>
              <a:t>https://github.com/jaredhanson/connect-flash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8" name="Picture 4" descr="Resultado de imagen para passport NODE logo">
            <a:extLst>
              <a:ext uri="{FF2B5EF4-FFF2-40B4-BE49-F238E27FC236}">
                <a16:creationId xmlns:a16="http://schemas.microsoft.com/office/drawing/2014/main" id="{D009F013-28E7-4D4C-8491-230AFB89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15" y="449650"/>
            <a:ext cx="3515188" cy="1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6ECFF93-B311-45E7-BBBF-1C5C6119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90" y="1986317"/>
            <a:ext cx="3111010" cy="1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ejs">
            <a:extLst>
              <a:ext uri="{FF2B5EF4-FFF2-40B4-BE49-F238E27FC236}">
                <a16:creationId xmlns:a16="http://schemas.microsoft.com/office/drawing/2014/main" id="{9FC8B090-707E-404B-B42D-E3D1B71B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49" y="4567592"/>
            <a:ext cx="3859802" cy="20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7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934D-A318-4DC1-BBC4-2D437BD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Modulos</a:t>
            </a:r>
            <a:r>
              <a:rPr lang="es-MX" dirty="0"/>
              <a:t> Descartados </a:t>
            </a:r>
            <a:br>
              <a:rPr lang="es-MX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A43F-81F5-41F9-BA73-B687A66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Mysql</a:t>
            </a:r>
            <a:r>
              <a:rPr lang="es-MX" dirty="0"/>
              <a:t> </a:t>
            </a:r>
            <a:r>
              <a:rPr lang="en-US" sz="1600" dirty="0">
                <a:hlinkClick r:id="rId2"/>
              </a:rPr>
              <a:t>https://github.com/mysqljs/mysql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connect-session-</a:t>
            </a:r>
            <a:r>
              <a:rPr lang="en-US" dirty="0" err="1"/>
              <a:t>sequelize</a:t>
            </a:r>
            <a:r>
              <a:rPr lang="en-US" dirty="0"/>
              <a:t> </a:t>
            </a:r>
            <a:r>
              <a:rPr lang="en-US" sz="1400" dirty="0">
                <a:hlinkClick r:id="rId3"/>
              </a:rPr>
              <a:t>https://www.npmjs.com/package/connect-session-sequelize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BED22-4A4A-4A30-80AF-3E43D2D0F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017" y="2730138"/>
            <a:ext cx="564832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446BD-CE57-4096-B938-9C9E0F74D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025" y="609600"/>
            <a:ext cx="4495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A36-4652-43C5-BB19-802D16F7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9"/>
            <a:ext cx="8596668" cy="716692"/>
          </a:xfrm>
        </p:spPr>
        <p:txBody>
          <a:bodyPr/>
          <a:lstStyle/>
          <a:p>
            <a:r>
              <a:rPr lang="es-MX" dirty="0"/>
              <a:t>Herramientas Utilizadas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2D61-407B-47F0-99D7-929FC281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1484314"/>
            <a:ext cx="7206277" cy="3880773"/>
          </a:xfrm>
        </p:spPr>
        <p:txBody>
          <a:bodyPr/>
          <a:lstStyle/>
          <a:p>
            <a:r>
              <a:rPr lang="es-MX" dirty="0"/>
              <a:t>POSTMAN </a:t>
            </a:r>
            <a:r>
              <a:rPr lang="en-US" dirty="0">
                <a:hlinkClick r:id="rId2"/>
              </a:rPr>
              <a:t>https://www.getpostman.com/</a:t>
            </a:r>
            <a:r>
              <a:rPr lang="en-US" dirty="0"/>
              <a:t> (</a:t>
            </a:r>
            <a:r>
              <a:rPr lang="en-US" dirty="0" err="1"/>
              <a:t>Prueba</a:t>
            </a:r>
            <a:r>
              <a:rPr lang="en-US" dirty="0"/>
              <a:t> de REST API)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 Studio Code (editor)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 Workbench y CLI (Command Line Client): </a:t>
            </a:r>
            <a:r>
              <a:rPr lang="en-US" dirty="0" err="1"/>
              <a:t>Manejo</a:t>
            </a:r>
            <a:r>
              <a:rPr lang="en-US" dirty="0"/>
              <a:t> e </a:t>
            </a:r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 de bases de datos.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Resultado de imagen para postman logo">
            <a:extLst>
              <a:ext uri="{FF2B5EF4-FFF2-40B4-BE49-F238E27FC236}">
                <a16:creationId xmlns:a16="http://schemas.microsoft.com/office/drawing/2014/main" id="{0850831A-C88C-4C64-B923-D6FBB73A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32" y="457469"/>
            <a:ext cx="2588611" cy="10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visual studio code logo">
            <a:extLst>
              <a:ext uri="{FF2B5EF4-FFF2-40B4-BE49-F238E27FC236}">
                <a16:creationId xmlns:a16="http://schemas.microsoft.com/office/drawing/2014/main" id="{F9940237-F6FD-495B-9114-214494E7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22" y="2313579"/>
            <a:ext cx="2584706" cy="12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ysql workbench logo">
            <a:extLst>
              <a:ext uri="{FF2B5EF4-FFF2-40B4-BE49-F238E27FC236}">
                <a16:creationId xmlns:a16="http://schemas.microsoft.com/office/drawing/2014/main" id="{1F118BB6-6411-454A-AEF5-BACAE10B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76" y="4803727"/>
            <a:ext cx="2350101" cy="13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0E6F-BF52-4012-B4CD-AAC9C3BD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E1F-BF9C-42C8-B4DD-C6416334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5364480"/>
          </a:xfrm>
        </p:spPr>
        <p:txBody>
          <a:bodyPr>
            <a:normAutofit/>
          </a:bodyPr>
          <a:lstStyle/>
          <a:p>
            <a:r>
              <a:rPr lang="en-US" dirty="0"/>
              <a:t>Dos versions del Proyecto.</a:t>
            </a:r>
            <a:endParaRPr lang="es-MX" dirty="0"/>
          </a:p>
          <a:p>
            <a:r>
              <a:rPr lang="es-MX" dirty="0"/>
              <a:t>Master</a:t>
            </a:r>
            <a:r>
              <a:rPr lang="en-US" dirty="0"/>
              <a:t>: </a:t>
            </a:r>
            <a:r>
              <a:rPr lang="en-US" dirty="0" err="1"/>
              <a:t>Utilizando</a:t>
            </a:r>
            <a:r>
              <a:rPr lang="en-US" dirty="0"/>
              <a:t> ORM (Object Relationship Mapping)</a:t>
            </a:r>
          </a:p>
          <a:p>
            <a:r>
              <a:rPr lang="en-US" dirty="0"/>
              <a:t>Branch: Sin ORM, SQL </a:t>
            </a:r>
            <a:r>
              <a:rPr lang="en-US" dirty="0" err="1"/>
              <a:t>directo</a:t>
            </a:r>
            <a:r>
              <a:rPr lang="en-US" dirty="0"/>
              <a:t> a la DB.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https://github.com/alvarmig/silmara/tree/mysql-no-orm-silmara</a:t>
            </a:r>
            <a:endParaRPr lang="en-US" dirty="0"/>
          </a:p>
        </p:txBody>
      </p:sp>
      <p:pic>
        <p:nvPicPr>
          <p:cNvPr id="7170" name="Picture 2" descr="Resultado de imagen para github">
            <a:extLst>
              <a:ext uri="{FF2B5EF4-FFF2-40B4-BE49-F238E27FC236}">
                <a16:creationId xmlns:a16="http://schemas.microsoft.com/office/drawing/2014/main" id="{02E4C632-A365-4FC4-B28E-5412F123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80" y="0"/>
            <a:ext cx="4135007" cy="15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3C13BF-E9DC-4F99-BC5F-B02C3931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131" y="2653211"/>
            <a:ext cx="5820689" cy="3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E291-A6E2-4141-803D-D11991C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28" y="191697"/>
            <a:ext cx="8596668" cy="763892"/>
          </a:xfrm>
        </p:spPr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Intregraci</a:t>
            </a:r>
            <a:r>
              <a:rPr lang="es-MX" dirty="0" err="1"/>
              <a:t>ón</a:t>
            </a:r>
            <a:r>
              <a:rPr lang="es-MX" dirty="0"/>
              <a:t> con aplicación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029E-0FBD-4AD1-80DD-D5D2CC2D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6" y="1342769"/>
            <a:ext cx="8596668" cy="5394022"/>
          </a:xfrm>
        </p:spPr>
        <p:txBody>
          <a:bodyPr>
            <a:normAutofit/>
          </a:bodyPr>
          <a:lstStyle/>
          <a:p>
            <a:r>
              <a:rPr lang="es-MX" dirty="0"/>
              <a:t>Modelo MVC</a:t>
            </a:r>
          </a:p>
          <a:p>
            <a:endParaRPr lang="es-MX" dirty="0"/>
          </a:p>
          <a:p>
            <a:r>
              <a:rPr lang="es-MX" dirty="0"/>
              <a:t> Modelo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Vista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Controlador </a:t>
            </a:r>
          </a:p>
        </p:txBody>
      </p:sp>
      <p:pic>
        <p:nvPicPr>
          <p:cNvPr id="4100" name="Picture 4" descr="Resultado de imagen para scene builder logo">
            <a:extLst>
              <a:ext uri="{FF2B5EF4-FFF2-40B4-BE49-F238E27FC236}">
                <a16:creationId xmlns:a16="http://schemas.microsoft.com/office/drawing/2014/main" id="{851E2A8D-6D15-4775-AF58-F0062F5C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58" y="3532590"/>
            <a:ext cx="2171467" cy="122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java core logo">
            <a:extLst>
              <a:ext uri="{FF2B5EF4-FFF2-40B4-BE49-F238E27FC236}">
                <a16:creationId xmlns:a16="http://schemas.microsoft.com/office/drawing/2014/main" id="{BD8493BF-0507-48A7-AAB6-62FF2B75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02" y="5029817"/>
            <a:ext cx="3034738" cy="151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mysql 8 logo">
            <a:extLst>
              <a:ext uri="{FF2B5EF4-FFF2-40B4-BE49-F238E27FC236}">
                <a16:creationId xmlns:a16="http://schemas.microsoft.com/office/drawing/2014/main" id="{B2790FC1-88BB-4EDB-A81D-F1B62789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65" y="1342768"/>
            <a:ext cx="3327173" cy="14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E6A51-80C2-4B32-AED2-CCE49792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94" y="2559753"/>
            <a:ext cx="2733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E101-4055-4C61-B24E-C84530EB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Schema: </a:t>
            </a:r>
            <a:r>
              <a:rPr lang="en-US" dirty="0" err="1"/>
              <a:t>Silmara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DFA21-B262-4578-BD20-259603D4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07" y="1550126"/>
            <a:ext cx="5360628" cy="5136334"/>
          </a:xfrm>
        </p:spPr>
      </p:pic>
    </p:spTree>
    <p:extLst>
      <p:ext uri="{BB962C8B-B14F-4D97-AF65-F5344CB8AC3E}">
        <p14:creationId xmlns:p14="http://schemas.microsoft.com/office/powerpoint/2010/main" val="210539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329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Proyecto Backend </vt:lpstr>
      <vt:lpstr>PowerPoint Presentation</vt:lpstr>
      <vt:lpstr>Fullstack </vt:lpstr>
      <vt:lpstr>Modulos Node js</vt:lpstr>
      <vt:lpstr>Modulos Descartados  </vt:lpstr>
      <vt:lpstr>Herramientas Utilizadas </vt:lpstr>
      <vt:lpstr>GitHub</vt:lpstr>
      <vt:lpstr>JAVA – Intregración con aplicación </vt:lpstr>
      <vt:lpstr>Schema: Silmara </vt:lpstr>
      <vt:lpstr>Table Definitions (CREATE) DDL</vt:lpstr>
      <vt:lpstr>INSERT, TRUNCATE, SELECT * FROM (DDL, DML) </vt:lpstr>
      <vt:lpstr>DQL, SELECT, JOIN, WHERE, ORDER BY.</vt:lpstr>
      <vt:lpstr>Stored Procedures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Backend </dc:title>
  <dc:creator>Miguel Alvarado</dc:creator>
  <cp:lastModifiedBy>Miguel Alvarado</cp:lastModifiedBy>
  <cp:revision>11</cp:revision>
  <dcterms:created xsi:type="dcterms:W3CDTF">2019-09-19T02:36:35Z</dcterms:created>
  <dcterms:modified xsi:type="dcterms:W3CDTF">2019-09-19T12:46:15Z</dcterms:modified>
</cp:coreProperties>
</file>