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ter Ocampo" initials="WO" lastIdx="1" clrIdx="0">
    <p:extLst>
      <p:ext uri="{19B8F6BF-5375-455C-9EA6-DF929625EA0E}">
        <p15:presenceInfo xmlns:p15="http://schemas.microsoft.com/office/powerpoint/2012/main" userId="b309a1d18cd83b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9F99F-2706-4B82-8B86-1AA11F2AB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20AC60-1EC0-422D-8428-905476FFA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8B32A7-6FE2-4E99-9F92-E9E28C0A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B725-7CC1-42A8-AC4D-D7A958A256DD}" type="datetimeFigureOut">
              <a:rPr lang="es-PE" smtClean="0"/>
              <a:t>4/05/2021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04A5FE-82ED-4551-91B2-48404C0F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BC2E73-081F-4416-BB7D-8CA1D90D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3B6E-8B95-48A2-8997-4CD5F65178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667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2F4EE-A8E8-4334-BE53-E5ADE129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EBB891-FBBC-4564-BC7E-365657C3A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B66A5A-8399-4203-98F6-C5B93D41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B725-7CC1-42A8-AC4D-D7A958A256DD}" type="datetimeFigureOut">
              <a:rPr lang="es-PE" smtClean="0"/>
              <a:t>4/05/2021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AA4588-25AB-4D5F-8E1D-36476EE9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6E1803-0202-4AAF-89DE-F1EBD964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3B6E-8B95-48A2-8997-4CD5F65178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115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C6BD5A-170F-4E8C-838B-A8FD66795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FBDE92-E47B-4DF0-A1D4-25E7FD7CA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B6BB1E-4512-4341-80BB-DFA5263E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B725-7CC1-42A8-AC4D-D7A958A256DD}" type="datetimeFigureOut">
              <a:rPr lang="es-PE" smtClean="0"/>
              <a:t>4/05/2021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7B967B-5FE7-4B20-B90D-04A21C52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8A7999-8DA4-4D27-B486-899E20C5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3B6E-8B95-48A2-8997-4CD5F65178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293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B01FB-4FA4-4058-BF7F-E1179A35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E50EAF-146C-44A6-BBA6-990DDD3EB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60A511-7849-4CDC-9A2C-008179A0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B725-7CC1-42A8-AC4D-D7A958A256DD}" type="datetimeFigureOut">
              <a:rPr lang="es-PE" smtClean="0"/>
              <a:t>4/05/2021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914F7A-FE4D-4542-A7C3-1A41D378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155B44-6A10-46D6-BF2E-32319CCB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3B6E-8B95-48A2-8997-4CD5F65178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312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AF523-C29F-4864-8712-9746C302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D2A4FE-CF93-4270-8149-078EC7FBE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63AAED-7BB2-4800-8623-CB1A33A8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B725-7CC1-42A8-AC4D-D7A958A256DD}" type="datetimeFigureOut">
              <a:rPr lang="es-PE" smtClean="0"/>
              <a:t>4/05/2021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3C4B08-AAEA-4F46-BFC3-AD13CFAA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C2C2F7-DA5F-4544-8E8F-CC1F88B0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3B6E-8B95-48A2-8997-4CD5F65178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266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09DDE-D563-44DC-8FCD-6BE3D430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2B026B-3606-45AB-8004-4C69D01B1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826F1B-4679-42FA-82B3-1396E3EC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B39D6B-6EE0-43D0-8FCF-91EA94C5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B725-7CC1-42A8-AC4D-D7A958A256DD}" type="datetimeFigureOut">
              <a:rPr lang="es-PE" smtClean="0"/>
              <a:t>4/05/2021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00A3F2-F9AA-4757-96D0-0FC27FFF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B01969-BA76-4BE4-A6F8-C333A924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3B6E-8B95-48A2-8997-4CD5F65178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013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ED914-C380-4930-B62D-012941833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F165F0-64FD-4EB8-A181-11D4FFC91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40BEAE-5889-443F-82E6-E040235E4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FF24812-515F-4601-896A-F12F1B3F1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009F15-2636-4954-B18A-B83F2D71A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013154-FB0A-4CF0-AD7E-2D84A71B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B725-7CC1-42A8-AC4D-D7A958A256DD}" type="datetimeFigureOut">
              <a:rPr lang="es-PE" smtClean="0"/>
              <a:t>4/05/2021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19043C-E2CE-4D08-ADB2-91797B31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C5B99A7-BE77-475D-9B4D-E8FEBA62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3B6E-8B95-48A2-8997-4CD5F65178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117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EBAA6-F8AF-481B-B864-CA727B46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7EDF5B-092F-418C-B17D-7D3D0D86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B725-7CC1-42A8-AC4D-D7A958A256DD}" type="datetimeFigureOut">
              <a:rPr lang="es-PE" smtClean="0"/>
              <a:t>4/05/2021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3235A4-60CD-4AFF-9D06-B66FB21F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E896B91-89A6-45B3-8DF8-9BBC25A1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3B6E-8B95-48A2-8997-4CD5F65178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14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F419203-1C1E-43F4-A214-DE3D0F26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B725-7CC1-42A8-AC4D-D7A958A256DD}" type="datetimeFigureOut">
              <a:rPr lang="es-PE" smtClean="0"/>
              <a:t>4/05/2021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20D305-2952-4508-A60F-37746708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EC04E2-727B-430E-8D54-61A502D1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3B6E-8B95-48A2-8997-4CD5F65178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9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379BB-0A8D-40A4-B304-94AA0C3D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C6326A-A543-4326-9441-D6ED5683B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3A27C3-7D77-487A-A650-B756465BC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747F95-24EA-43E6-80E2-DFC6EA2F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B725-7CC1-42A8-AC4D-D7A958A256DD}" type="datetimeFigureOut">
              <a:rPr lang="es-PE" smtClean="0"/>
              <a:t>4/05/2021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F06EBD-2F97-4358-988B-8AD04189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BB7A0E-136C-4D44-9A4C-3BB6F083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3B6E-8B95-48A2-8997-4CD5F65178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056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C9B81-C116-40CB-B035-117A5344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AFEBC6C-83A2-4BB2-B7FB-109CB0600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10FA91-5508-4CBC-BE7E-626F16C32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05A845-48C6-4FD6-B912-80A17A1A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B725-7CC1-42A8-AC4D-D7A958A256DD}" type="datetimeFigureOut">
              <a:rPr lang="es-PE" smtClean="0"/>
              <a:t>4/05/2021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EB19A5-F8FB-4AD8-84E4-1D8128A7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3E1F8C-A05B-49DC-86F8-5E999EC0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3B6E-8B95-48A2-8997-4CD5F65178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143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47D21E-5B55-4B70-8CDE-249ED143F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21F5DD-E74B-41B8-9FCE-331A2B6CA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DC1A16-E029-402D-89C5-1D5A803C7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6B725-7CC1-42A8-AC4D-D7A958A256DD}" type="datetimeFigureOut">
              <a:rPr lang="es-PE" smtClean="0"/>
              <a:t>4/05/2021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4C6A4E-20C1-45EC-A09C-3AD198121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0E1497-CE5A-4F8F-8818-6465EFFE6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33B6E-8B95-48A2-8997-4CD5F65178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474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6158BF4-5332-475E-B242-A67FF66E87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3" t="24696" r="12744" b="23478"/>
          <a:stretch/>
        </p:blipFill>
        <p:spPr bwMode="auto">
          <a:xfrm>
            <a:off x="3430077" y="2045335"/>
            <a:ext cx="5184251" cy="355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8C046BD-083D-4B6D-BD5D-D4AF1B1263A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75459" y="5534772"/>
            <a:ext cx="1069634" cy="82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C3A2ACF-260F-414E-A76E-C43729D2AA8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489" y="5421586"/>
            <a:ext cx="1191538" cy="134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ESP32-CAM">
            <a:extLst>
              <a:ext uri="{FF2B5EF4-FFF2-40B4-BE49-F238E27FC236}">
                <a16:creationId xmlns:a16="http://schemas.microsoft.com/office/drawing/2014/main" id="{77FA77E4-6C3B-4ABF-BBC9-185A2944B6FB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r="13924"/>
          <a:stretch/>
        </p:blipFill>
        <p:spPr bwMode="auto">
          <a:xfrm>
            <a:off x="9065191" y="2007888"/>
            <a:ext cx="2704559" cy="21371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AE4D6AD-B942-457C-BDA7-9AD3DA4104B3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1" t="7938" r="4927" b="7749"/>
          <a:stretch/>
        </p:blipFill>
        <p:spPr bwMode="auto">
          <a:xfrm flipH="1">
            <a:off x="1774529" y="0"/>
            <a:ext cx="2423615" cy="24167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C580BD6-2A60-4ED9-8455-2EBC1625C272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t="21343" r="12688" b="17450"/>
          <a:stretch/>
        </p:blipFill>
        <p:spPr bwMode="auto">
          <a:xfrm rot="16200000">
            <a:off x="7225721" y="128955"/>
            <a:ext cx="1657901" cy="13999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04EAE07-3107-4DC6-AB5A-90406588F209}"/>
              </a:ext>
            </a:extLst>
          </p:cNvPr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6" b="5952"/>
          <a:stretch/>
        </p:blipFill>
        <p:spPr bwMode="auto">
          <a:xfrm>
            <a:off x="256768" y="2751929"/>
            <a:ext cx="1888711" cy="13930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0A50045-D1BB-4306-ABA1-B3C79EB230DA}"/>
              </a:ext>
            </a:extLst>
          </p:cNvPr>
          <p:cNvCxnSpPr>
            <a:cxnSpLocks/>
          </p:cNvCxnSpPr>
          <p:nvPr/>
        </p:nvCxnSpPr>
        <p:spPr>
          <a:xfrm flipH="1">
            <a:off x="422251" y="1952195"/>
            <a:ext cx="2126098" cy="155433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BD1D84F-7E72-4952-AA24-E712CBE9318D}"/>
              </a:ext>
            </a:extLst>
          </p:cNvPr>
          <p:cNvCxnSpPr>
            <a:cxnSpLocks/>
          </p:cNvCxnSpPr>
          <p:nvPr/>
        </p:nvCxnSpPr>
        <p:spPr>
          <a:xfrm flipH="1">
            <a:off x="6088356" y="5359179"/>
            <a:ext cx="1116202" cy="93825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9630F820-09FC-4C16-AA34-15516D122576}"/>
              </a:ext>
            </a:extLst>
          </p:cNvPr>
          <p:cNvCxnSpPr>
            <a:cxnSpLocks/>
          </p:cNvCxnSpPr>
          <p:nvPr/>
        </p:nvCxnSpPr>
        <p:spPr>
          <a:xfrm>
            <a:off x="7326444" y="5359179"/>
            <a:ext cx="2200781" cy="123245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4E97D9CC-D694-4A8D-BD13-059F79A6A65F}"/>
              </a:ext>
            </a:extLst>
          </p:cNvPr>
          <p:cNvCxnSpPr>
            <a:cxnSpLocks/>
          </p:cNvCxnSpPr>
          <p:nvPr/>
        </p:nvCxnSpPr>
        <p:spPr>
          <a:xfrm flipH="1" flipV="1">
            <a:off x="8054671" y="2250219"/>
            <a:ext cx="2539116" cy="28624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00881621-6482-4416-845E-408B6F9D569C}"/>
              </a:ext>
            </a:extLst>
          </p:cNvPr>
          <p:cNvCxnSpPr>
            <a:cxnSpLocks/>
          </p:cNvCxnSpPr>
          <p:nvPr/>
        </p:nvCxnSpPr>
        <p:spPr>
          <a:xfrm flipH="1" flipV="1">
            <a:off x="7871791" y="2305878"/>
            <a:ext cx="2862470" cy="33395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5A59A1D-4BF0-4240-8F82-04FF37FFA089}"/>
              </a:ext>
            </a:extLst>
          </p:cNvPr>
          <p:cNvCxnSpPr>
            <a:cxnSpLocks/>
          </p:cNvCxnSpPr>
          <p:nvPr/>
        </p:nvCxnSpPr>
        <p:spPr>
          <a:xfrm>
            <a:off x="7739369" y="2301571"/>
            <a:ext cx="1787856" cy="421849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6627E911-BB72-42FE-AD53-5B53B85A2C08}"/>
              </a:ext>
            </a:extLst>
          </p:cNvPr>
          <p:cNvCxnSpPr>
            <a:cxnSpLocks/>
          </p:cNvCxnSpPr>
          <p:nvPr/>
        </p:nvCxnSpPr>
        <p:spPr>
          <a:xfrm flipH="1">
            <a:off x="7373658" y="1282674"/>
            <a:ext cx="92617" cy="99992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E5938B54-3705-4E8A-92B6-DA57288A08EA}"/>
              </a:ext>
            </a:extLst>
          </p:cNvPr>
          <p:cNvCxnSpPr>
            <a:cxnSpLocks/>
          </p:cNvCxnSpPr>
          <p:nvPr/>
        </p:nvCxnSpPr>
        <p:spPr>
          <a:xfrm flipH="1">
            <a:off x="7236887" y="1347470"/>
            <a:ext cx="677310" cy="95410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4750C2D2-8E8A-4A6A-B1DA-D92A1D94CAC2}"/>
              </a:ext>
            </a:extLst>
          </p:cNvPr>
          <p:cNvCxnSpPr>
            <a:cxnSpLocks/>
          </p:cNvCxnSpPr>
          <p:nvPr/>
        </p:nvCxnSpPr>
        <p:spPr>
          <a:xfrm flipH="1">
            <a:off x="647905" y="2033148"/>
            <a:ext cx="2056208" cy="13139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6E729557-4FA7-49FA-B650-9A1091A6A20C}"/>
              </a:ext>
            </a:extLst>
          </p:cNvPr>
          <p:cNvSpPr txBox="1"/>
          <p:nvPr/>
        </p:nvSpPr>
        <p:spPr>
          <a:xfrm>
            <a:off x="841588" y="1816077"/>
            <a:ext cx="48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X4</a:t>
            </a:r>
          </a:p>
        </p:txBody>
      </p: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867D3A1A-44D0-4622-9B27-3459C4B1B9D5}"/>
              </a:ext>
            </a:extLst>
          </p:cNvPr>
          <p:cNvCxnSpPr>
            <a:cxnSpLocks/>
          </p:cNvCxnSpPr>
          <p:nvPr/>
        </p:nvCxnSpPr>
        <p:spPr>
          <a:xfrm>
            <a:off x="3507639" y="1816077"/>
            <a:ext cx="2796139" cy="43414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3565EF63-5619-4050-95F8-0555B854BD40}"/>
              </a:ext>
            </a:extLst>
          </p:cNvPr>
          <p:cNvCxnSpPr>
            <a:cxnSpLocks/>
          </p:cNvCxnSpPr>
          <p:nvPr/>
        </p:nvCxnSpPr>
        <p:spPr>
          <a:xfrm>
            <a:off x="3469760" y="1862488"/>
            <a:ext cx="2697247" cy="41306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C2C9D7AE-0FB5-4854-B0DC-9C064A6D6D92}"/>
              </a:ext>
            </a:extLst>
          </p:cNvPr>
          <p:cNvCxnSpPr>
            <a:cxnSpLocks/>
          </p:cNvCxnSpPr>
          <p:nvPr/>
        </p:nvCxnSpPr>
        <p:spPr>
          <a:xfrm>
            <a:off x="3404244" y="1952195"/>
            <a:ext cx="2617958" cy="3304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90AE5933-B8E8-491A-8D4F-7FF9058CEBA3}"/>
              </a:ext>
            </a:extLst>
          </p:cNvPr>
          <p:cNvCxnSpPr>
            <a:cxnSpLocks/>
          </p:cNvCxnSpPr>
          <p:nvPr/>
        </p:nvCxnSpPr>
        <p:spPr>
          <a:xfrm>
            <a:off x="3324955" y="2007888"/>
            <a:ext cx="2506468" cy="2936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" name="Picture 2" descr="arduino-baterias-aaa-nimh">
            <a:extLst>
              <a:ext uri="{FF2B5EF4-FFF2-40B4-BE49-F238E27FC236}">
                <a16:creationId xmlns:a16="http://schemas.microsoft.com/office/drawing/2014/main" id="{5C4AE99A-9A88-435D-BFEE-DDB56500A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88" y="4711543"/>
            <a:ext cx="3196424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DADA28D-772F-40BA-9F0F-050793F23716}"/>
              </a:ext>
            </a:extLst>
          </p:cNvPr>
          <p:cNvCxnSpPr>
            <a:cxnSpLocks/>
          </p:cNvCxnSpPr>
          <p:nvPr/>
        </p:nvCxnSpPr>
        <p:spPr>
          <a:xfrm>
            <a:off x="631362" y="3822451"/>
            <a:ext cx="210226" cy="11223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28" name="Picture 4" descr="Xiaomi Mi Wireless Power Bank | Powerbank | 10000 mAh, Negro, C">
            <a:extLst>
              <a:ext uri="{FF2B5EF4-FFF2-40B4-BE49-F238E27FC236}">
                <a16:creationId xmlns:a16="http://schemas.microsoft.com/office/drawing/2014/main" id="{86A08D80-D610-4666-A0FE-DF8A3BA158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03" b="28135"/>
          <a:stretch/>
        </p:blipFill>
        <p:spPr bwMode="auto">
          <a:xfrm>
            <a:off x="4547023" y="301890"/>
            <a:ext cx="2458775" cy="106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B82446BC-B606-4B26-9B2D-BED3D35C7929}"/>
              </a:ext>
            </a:extLst>
          </p:cNvPr>
          <p:cNvCxnSpPr>
            <a:cxnSpLocks/>
          </p:cNvCxnSpPr>
          <p:nvPr/>
        </p:nvCxnSpPr>
        <p:spPr>
          <a:xfrm flipH="1">
            <a:off x="3931218" y="1115032"/>
            <a:ext cx="974490" cy="340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D4D830C9-62D2-46F5-A0E9-EB0FDDB8DE84}"/>
              </a:ext>
            </a:extLst>
          </p:cNvPr>
          <p:cNvCxnSpPr>
            <a:cxnSpLocks/>
          </p:cNvCxnSpPr>
          <p:nvPr/>
        </p:nvCxnSpPr>
        <p:spPr>
          <a:xfrm flipH="1">
            <a:off x="3846892" y="1208377"/>
            <a:ext cx="1206120" cy="34613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584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Walter Ocampo</dc:creator>
  <cp:lastModifiedBy>Walter Ocampo</cp:lastModifiedBy>
  <cp:revision>9</cp:revision>
  <dcterms:created xsi:type="dcterms:W3CDTF">2021-05-03T02:36:53Z</dcterms:created>
  <dcterms:modified xsi:type="dcterms:W3CDTF">2021-05-04T21:26:50Z</dcterms:modified>
</cp:coreProperties>
</file>