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8"/>
  </p:notesMasterIdLst>
  <p:sldIdLst>
    <p:sldId id="256" r:id="rId2"/>
    <p:sldId id="308" r:id="rId3"/>
    <p:sldId id="297" r:id="rId4"/>
    <p:sldId id="316" r:id="rId5"/>
    <p:sldId id="259" r:id="rId6"/>
    <p:sldId id="302" r:id="rId7"/>
    <p:sldId id="332" r:id="rId8"/>
    <p:sldId id="303" r:id="rId9"/>
    <p:sldId id="300" r:id="rId10"/>
    <p:sldId id="311" r:id="rId11"/>
    <p:sldId id="312" r:id="rId12"/>
    <p:sldId id="329" r:id="rId13"/>
    <p:sldId id="324" r:id="rId14"/>
    <p:sldId id="305" r:id="rId15"/>
    <p:sldId id="336" r:id="rId16"/>
    <p:sldId id="330" r:id="rId17"/>
    <p:sldId id="338" r:id="rId18"/>
    <p:sldId id="355" r:id="rId19"/>
    <p:sldId id="346" r:id="rId20"/>
    <p:sldId id="348" r:id="rId21"/>
    <p:sldId id="354" r:id="rId22"/>
    <p:sldId id="337" r:id="rId23"/>
    <p:sldId id="357" r:id="rId24"/>
    <p:sldId id="306" r:id="rId25"/>
    <p:sldId id="359" r:id="rId26"/>
    <p:sldId id="360" r:id="rId27"/>
    <p:sldId id="349" r:id="rId28"/>
    <p:sldId id="356" r:id="rId29"/>
    <p:sldId id="361" r:id="rId30"/>
    <p:sldId id="365" r:id="rId31"/>
    <p:sldId id="363" r:id="rId32"/>
    <p:sldId id="364" r:id="rId33"/>
    <p:sldId id="368" r:id="rId34"/>
    <p:sldId id="369" r:id="rId35"/>
    <p:sldId id="323" r:id="rId36"/>
    <p:sldId id="321" r:id="rId37"/>
  </p:sldIdLst>
  <p:sldSz cx="9144000" cy="5143500" type="screen16x9"/>
  <p:notesSz cx="6858000" cy="9144000"/>
  <p:embeddedFontLst>
    <p:embeddedFont>
      <p:font typeface="Advent Pro SemiBold" panose="020B0604020202020204" charset="0"/>
      <p:regular r:id="rId39"/>
      <p:bold r:id="rId40"/>
      <p:italic r:id="rId41"/>
      <p:boldItalic r:id="rId42"/>
    </p:embeddedFont>
    <p:embeddedFont>
      <p:font typeface="Fira Sans Condensed Medium" panose="020B0603050000020004" pitchFamily="34" charset="0"/>
      <p:regular r:id="rId43"/>
      <p:bold r:id="rId44"/>
      <p:italic r:id="rId45"/>
      <p:boldItalic r:id="rId46"/>
    </p:embeddedFont>
    <p:embeddedFont>
      <p:font typeface="Fira Sans Extra Condensed Medium" panose="020B0604020202020204" charset="0"/>
      <p:regular r:id="rId47"/>
      <p:bold r:id="rId48"/>
      <p:italic r:id="rId49"/>
      <p:boldItalic r:id="rId50"/>
    </p:embeddedFont>
    <p:embeddedFont>
      <p:font typeface="Livvic Light" pitchFamily="2" charset="0"/>
      <p:regular r:id="rId51"/>
      <p:italic r:id="rId52"/>
    </p:embeddedFont>
    <p:embeddedFont>
      <p:font typeface="Maven Pro" pitchFamily="2" charset="0"/>
      <p:regular r:id="rId53"/>
      <p:bold r:id="rId54"/>
    </p:embeddedFont>
    <p:embeddedFont>
      <p:font typeface="Nunito Light" pitchFamily="2" charset="0"/>
      <p:regular r:id="rId55"/>
      <p:italic r:id="rId56"/>
    </p:embeddedFont>
    <p:embeddedFont>
      <p:font typeface="Share Tech" panose="00000500000000000000" pitchFamily="2" charset="0"/>
      <p:regular r:id="rId57"/>
    </p:embeddedFont>
    <p:embeddedFont>
      <p:font typeface="Source Sans Pro" panose="020B050303040302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8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5DA897-2D19-4707-8D90-1148CA614081}">
  <a:tblStyle styleId="{A05DA897-2D19-4707-8D90-1148CA6140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22" autoAdjust="0"/>
  </p:normalViewPr>
  <p:slideViewPr>
    <p:cSldViewPr snapToGrid="0">
      <p:cViewPr varScale="1">
        <p:scale>
          <a:sx n="108" d="100"/>
          <a:sy n="108" d="100"/>
        </p:scale>
        <p:origin x="4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font" Target="fonts/font2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 on eelisa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49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72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17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52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289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Was not mandatory to record faces so 10/12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Strip off for now video and focus on audio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Surveys got in their final form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890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referring to feature extraction, apply methods to get new information that wasn’t there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92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07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588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Nice results on </a:t>
            </a:r>
            <a:r>
              <a:rPr lang="en-US" dirty="0" err="1"/>
              <a:t>diarization</a:t>
            </a:r>
            <a:r>
              <a:rPr lang="en-US" dirty="0"/>
              <a:t> because of different mics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should I do with emotions, text speech different variables or contrast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are not time features as </a:t>
            </a:r>
            <a:r>
              <a:rPr lang="en-US" dirty="0" err="1"/>
              <a:t>tobias</a:t>
            </a:r>
            <a:r>
              <a:rPr lang="en-US" dirty="0"/>
              <a:t> and </a:t>
            </a:r>
            <a:r>
              <a:rPr lang="en-US" dirty="0" err="1"/>
              <a:t>moritz</a:t>
            </a:r>
            <a:r>
              <a:rPr lang="en-US" dirty="0"/>
              <a:t>, they are absolute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85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385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Nice results on </a:t>
            </a:r>
            <a:r>
              <a:rPr lang="en-US" dirty="0" err="1"/>
              <a:t>diarization</a:t>
            </a:r>
            <a:r>
              <a:rPr lang="en-US" dirty="0"/>
              <a:t> because of different mics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should I do with emotions, text speech different variables or contrast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are not time features as </a:t>
            </a:r>
            <a:r>
              <a:rPr lang="en-US" dirty="0" err="1"/>
              <a:t>tobias</a:t>
            </a:r>
            <a:r>
              <a:rPr lang="en-US" dirty="0"/>
              <a:t> and </a:t>
            </a:r>
            <a:r>
              <a:rPr lang="en-US" dirty="0" err="1"/>
              <a:t>moritz</a:t>
            </a:r>
            <a:r>
              <a:rPr lang="en-US" dirty="0"/>
              <a:t>, they are absolute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098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349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 correlation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7042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894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251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6931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Ants: close minded | things will remain always the same | win or lose | not intrinsically bad just scared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Leeches: want Power no matter what | they drain your energy | no altruistic morals | jungle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Bees: Desirable flow | Win </a:t>
            </a:r>
            <a:r>
              <a:rPr lang="en-US" dirty="0" err="1"/>
              <a:t>win</a:t>
            </a:r>
            <a:r>
              <a:rPr lang="en-US" dirty="0"/>
              <a:t> situations | not scare of </a:t>
            </a:r>
            <a:r>
              <a:rPr lang="en-US" dirty="0" err="1"/>
              <a:t>givin</a:t>
            </a:r>
            <a:r>
              <a:rPr lang="en-US" dirty="0"/>
              <a:t> | pure moral purpose | they tend to think collectively beehive | bring honey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22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/>
              <a:t>We test characteristics for the rest of the communication channels, it further validates the concept</a:t>
            </a:r>
          </a:p>
          <a:p>
            <a:pPr marL="171450" indent="-171450">
              <a:buFontTx/>
              <a:buChar char="-"/>
            </a:pPr>
            <a:r>
              <a:rPr lang="en-US" dirty="0"/>
              <a:t>Teams with bees score on average 1.2 points more out of 10, which is even more appreciable knowing that the range of group scores is from 6 to 9</a:t>
            </a:r>
          </a:p>
          <a:p>
            <a:pPr marL="171450" indent="-171450">
              <a:buFontTx/>
              <a:buChar char="-"/>
            </a:pPr>
            <a:r>
              <a:rPr lang="en-US" dirty="0"/>
              <a:t>40 ants, 14 bees and 1 leech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8901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We believe it is important to highlight through the last graph, that in order to predict group performance, it is more important to have bees in the team than a high average individual performance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73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34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346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Mention</a:t>
            </a:r>
            <a:r>
              <a:rPr lang="es-ES" dirty="0"/>
              <a:t> data </a:t>
            </a:r>
            <a:r>
              <a:rPr lang="es-ES" dirty="0" err="1"/>
              <a:t>points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453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3024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106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29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887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108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Mention</a:t>
            </a:r>
            <a:r>
              <a:rPr lang="es-ES" dirty="0"/>
              <a:t> </a:t>
            </a:r>
            <a:r>
              <a:rPr lang="es-ES" dirty="0" err="1"/>
              <a:t>plants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964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included in this first iteration of the study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Evaluations are separated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67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19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5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500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61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9" r:id="rId8"/>
    <p:sldLayoutId id="2147483661" r:id="rId9"/>
    <p:sldLayoutId id="2147483662" r:id="rId10"/>
    <p:sldLayoutId id="2147483666" r:id="rId11"/>
    <p:sldLayoutId id="2147483667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4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011409" y="2977263"/>
            <a:ext cx="323163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SOFTWARE QUALITY UPM RESEARCH </a:t>
            </a:r>
            <a:r>
              <a:rPr lang="en-GB" sz="1400"/>
              <a:t>IN COLLABORATION WITH MIT</a:t>
            </a:r>
            <a:endParaRPr sz="140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021545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BETER SKILLS &amp; TEAM PERFORMANCE STUDY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492625" y="337356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3590639" y="477095"/>
            <a:ext cx="196006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STAGES</a:t>
            </a:r>
            <a:endParaRPr sz="2400" dirty="0"/>
          </a:p>
        </p:txBody>
      </p:sp>
      <p:cxnSp>
        <p:nvCxnSpPr>
          <p:cNvPr id="14" name="Google Shape;1084;p38">
            <a:extLst>
              <a:ext uri="{FF2B5EF4-FFF2-40B4-BE49-F238E27FC236}">
                <a16:creationId xmlns:a16="http://schemas.microsoft.com/office/drawing/2014/main" id="{DE8684B8-6032-97C9-5BD6-E5B8DDFFA44A}"/>
              </a:ext>
            </a:extLst>
          </p:cNvPr>
          <p:cNvCxnSpPr>
            <a:cxnSpLocks/>
          </p:cNvCxnSpPr>
          <p:nvPr/>
        </p:nvCxnSpPr>
        <p:spPr>
          <a:xfrm>
            <a:off x="2609028" y="2330122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085;p38">
            <a:extLst>
              <a:ext uri="{FF2B5EF4-FFF2-40B4-BE49-F238E27FC236}">
                <a16:creationId xmlns:a16="http://schemas.microsoft.com/office/drawing/2014/main" id="{98D58A95-B900-1B31-DC6A-7B68720C08F4}"/>
              </a:ext>
            </a:extLst>
          </p:cNvPr>
          <p:cNvCxnSpPr>
            <a:cxnSpLocks/>
          </p:cNvCxnSpPr>
          <p:nvPr/>
        </p:nvCxnSpPr>
        <p:spPr>
          <a:xfrm>
            <a:off x="4645778" y="2902122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086;p38">
            <a:extLst>
              <a:ext uri="{FF2B5EF4-FFF2-40B4-BE49-F238E27FC236}">
                <a16:creationId xmlns:a16="http://schemas.microsoft.com/office/drawing/2014/main" id="{2B0F4907-7808-C5CC-FC2B-B213356D4D37}"/>
              </a:ext>
            </a:extLst>
          </p:cNvPr>
          <p:cNvCxnSpPr>
            <a:cxnSpLocks/>
          </p:cNvCxnSpPr>
          <p:nvPr/>
        </p:nvCxnSpPr>
        <p:spPr>
          <a:xfrm>
            <a:off x="6682528" y="2330122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089;p38">
            <a:extLst>
              <a:ext uri="{FF2B5EF4-FFF2-40B4-BE49-F238E27FC236}">
                <a16:creationId xmlns:a16="http://schemas.microsoft.com/office/drawing/2014/main" id="{01C09C85-6A28-BA03-DF1D-570C2D755951}"/>
              </a:ext>
            </a:extLst>
          </p:cNvPr>
          <p:cNvCxnSpPr>
            <a:cxnSpLocks/>
          </p:cNvCxnSpPr>
          <p:nvPr/>
        </p:nvCxnSpPr>
        <p:spPr>
          <a:xfrm>
            <a:off x="1547037" y="2843672"/>
            <a:ext cx="620941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" name="Google Shape;1090;p38">
            <a:extLst>
              <a:ext uri="{FF2B5EF4-FFF2-40B4-BE49-F238E27FC236}">
                <a16:creationId xmlns:a16="http://schemas.microsoft.com/office/drawing/2014/main" id="{38664A64-BE53-245E-C028-DCA7695F8FAF}"/>
              </a:ext>
            </a:extLst>
          </p:cNvPr>
          <p:cNvGrpSpPr/>
          <p:nvPr/>
        </p:nvGrpSpPr>
        <p:grpSpPr>
          <a:xfrm>
            <a:off x="2430665" y="2656922"/>
            <a:ext cx="373500" cy="373500"/>
            <a:chOff x="1372725" y="1912500"/>
            <a:chExt cx="373500" cy="373500"/>
          </a:xfrm>
        </p:grpSpPr>
        <p:sp>
          <p:nvSpPr>
            <p:cNvPr id="20" name="Google Shape;1091;p38">
              <a:extLst>
                <a:ext uri="{FF2B5EF4-FFF2-40B4-BE49-F238E27FC236}">
                  <a16:creationId xmlns:a16="http://schemas.microsoft.com/office/drawing/2014/main" id="{7A9FE02D-41A7-6679-EC31-AD538CB92F26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2;p38">
              <a:extLst>
                <a:ext uri="{FF2B5EF4-FFF2-40B4-BE49-F238E27FC236}">
                  <a16:creationId xmlns:a16="http://schemas.microsoft.com/office/drawing/2014/main" id="{5894AD37-C994-43CA-0114-C97F1CCB219F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093;p38">
            <a:extLst>
              <a:ext uri="{FF2B5EF4-FFF2-40B4-BE49-F238E27FC236}">
                <a16:creationId xmlns:a16="http://schemas.microsoft.com/office/drawing/2014/main" id="{D868B18C-D62D-24DC-4C80-6234064016BB}"/>
              </a:ext>
            </a:extLst>
          </p:cNvPr>
          <p:cNvGrpSpPr/>
          <p:nvPr/>
        </p:nvGrpSpPr>
        <p:grpSpPr>
          <a:xfrm>
            <a:off x="4459032" y="2656922"/>
            <a:ext cx="373500" cy="373500"/>
            <a:chOff x="3212675" y="1912500"/>
            <a:chExt cx="373500" cy="373500"/>
          </a:xfrm>
        </p:grpSpPr>
        <p:sp>
          <p:nvSpPr>
            <p:cNvPr id="23" name="Google Shape;1094;p38">
              <a:extLst>
                <a:ext uri="{FF2B5EF4-FFF2-40B4-BE49-F238E27FC236}">
                  <a16:creationId xmlns:a16="http://schemas.microsoft.com/office/drawing/2014/main" id="{BEF77F0D-F81D-88BE-F7CC-4168D3369323}"/>
                </a:ext>
              </a:extLst>
            </p:cNvPr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5;p38">
              <a:extLst>
                <a:ext uri="{FF2B5EF4-FFF2-40B4-BE49-F238E27FC236}">
                  <a16:creationId xmlns:a16="http://schemas.microsoft.com/office/drawing/2014/main" id="{49DF75DD-0728-3AAB-106D-17817FEB2DDE}"/>
                </a:ext>
              </a:extLst>
            </p:cNvPr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096;p38">
            <a:extLst>
              <a:ext uri="{FF2B5EF4-FFF2-40B4-BE49-F238E27FC236}">
                <a16:creationId xmlns:a16="http://schemas.microsoft.com/office/drawing/2014/main" id="{8E2AB4EB-B37B-5EC1-F72B-EC679C5D0AE5}"/>
              </a:ext>
            </a:extLst>
          </p:cNvPr>
          <p:cNvGrpSpPr/>
          <p:nvPr/>
        </p:nvGrpSpPr>
        <p:grpSpPr>
          <a:xfrm>
            <a:off x="6487398" y="2656922"/>
            <a:ext cx="373500" cy="373500"/>
            <a:chOff x="5557850" y="1912500"/>
            <a:chExt cx="373500" cy="373500"/>
          </a:xfrm>
        </p:grpSpPr>
        <p:sp>
          <p:nvSpPr>
            <p:cNvPr id="26" name="Google Shape;1097;p38">
              <a:extLst>
                <a:ext uri="{FF2B5EF4-FFF2-40B4-BE49-F238E27FC236}">
                  <a16:creationId xmlns:a16="http://schemas.microsoft.com/office/drawing/2014/main" id="{C3254EFA-5AAC-A54C-5F6F-11B0E56E0100}"/>
                </a:ext>
              </a:extLst>
            </p:cNvPr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8;p38">
              <a:extLst>
                <a:ext uri="{FF2B5EF4-FFF2-40B4-BE49-F238E27FC236}">
                  <a16:creationId xmlns:a16="http://schemas.microsoft.com/office/drawing/2014/main" id="{BD0B038B-BC95-A4FF-C320-3BFE2BF97A98}"/>
                </a:ext>
              </a:extLst>
            </p:cNvPr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103;p38">
            <a:extLst>
              <a:ext uri="{FF2B5EF4-FFF2-40B4-BE49-F238E27FC236}">
                <a16:creationId xmlns:a16="http://schemas.microsoft.com/office/drawing/2014/main" id="{EFCF6E13-A464-B360-27ED-1BACA2DA704C}"/>
              </a:ext>
            </a:extLst>
          </p:cNvPr>
          <p:cNvSpPr txBox="1">
            <a:spLocks/>
          </p:cNvSpPr>
          <p:nvPr/>
        </p:nvSpPr>
        <p:spPr>
          <a:xfrm>
            <a:off x="1454136" y="1526472"/>
            <a:ext cx="2326531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-US" sz="1400" dirty="0"/>
              <a:t>Obtain maximum data quantity and quality with the available resources</a:t>
            </a:r>
          </a:p>
        </p:txBody>
      </p:sp>
      <p:sp>
        <p:nvSpPr>
          <p:cNvPr id="36" name="Google Shape;1107;p38">
            <a:extLst>
              <a:ext uri="{FF2B5EF4-FFF2-40B4-BE49-F238E27FC236}">
                <a16:creationId xmlns:a16="http://schemas.microsoft.com/office/drawing/2014/main" id="{F0B89B89-17D2-326A-5DD6-85CB088AC167}"/>
              </a:ext>
            </a:extLst>
          </p:cNvPr>
          <p:cNvSpPr txBox="1">
            <a:spLocks/>
          </p:cNvSpPr>
          <p:nvPr/>
        </p:nvSpPr>
        <p:spPr>
          <a:xfrm>
            <a:off x="3592286" y="3415671"/>
            <a:ext cx="21099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Unify and filter the data obtaining the required format</a:t>
            </a:r>
          </a:p>
        </p:txBody>
      </p:sp>
      <p:sp>
        <p:nvSpPr>
          <p:cNvPr id="38" name="Google Shape;1109;p38">
            <a:extLst>
              <a:ext uri="{FF2B5EF4-FFF2-40B4-BE49-F238E27FC236}">
                <a16:creationId xmlns:a16="http://schemas.microsoft.com/office/drawing/2014/main" id="{D505C624-7A8E-4C8D-5388-59240E808AEF}"/>
              </a:ext>
            </a:extLst>
          </p:cNvPr>
          <p:cNvSpPr txBox="1">
            <a:spLocks/>
          </p:cNvSpPr>
          <p:nvPr/>
        </p:nvSpPr>
        <p:spPr>
          <a:xfrm>
            <a:off x="5702186" y="1526472"/>
            <a:ext cx="1923906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-US" sz="1400" dirty="0"/>
              <a:t>Extract features from the data</a:t>
            </a:r>
          </a:p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-US" sz="1400" dirty="0"/>
              <a:t>for analysis</a:t>
            </a:r>
          </a:p>
        </p:txBody>
      </p:sp>
      <p:sp>
        <p:nvSpPr>
          <p:cNvPr id="39" name="Google Shape;1110;p38">
            <a:extLst>
              <a:ext uri="{FF2B5EF4-FFF2-40B4-BE49-F238E27FC236}">
                <a16:creationId xmlns:a16="http://schemas.microsoft.com/office/drawing/2014/main" id="{6F9C8DE2-9515-953D-8484-CA90C952FAF1}"/>
              </a:ext>
            </a:extLst>
          </p:cNvPr>
          <p:cNvSpPr txBox="1">
            <a:spLocks/>
          </p:cNvSpPr>
          <p:nvPr/>
        </p:nvSpPr>
        <p:spPr>
          <a:xfrm>
            <a:off x="1707727" y="3187764"/>
            <a:ext cx="1819351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2400" dirty="0">
                <a:solidFill>
                  <a:schemeClr val="accent2"/>
                </a:solidFill>
              </a:rPr>
              <a:t>EXTRACTION</a:t>
            </a:r>
          </a:p>
        </p:txBody>
      </p:sp>
      <p:sp>
        <p:nvSpPr>
          <p:cNvPr id="40" name="Google Shape;1111;p38">
            <a:extLst>
              <a:ext uri="{FF2B5EF4-FFF2-40B4-BE49-F238E27FC236}">
                <a16:creationId xmlns:a16="http://schemas.microsoft.com/office/drawing/2014/main" id="{8594FB88-6DCD-01BF-650A-DB963CEEE860}"/>
              </a:ext>
            </a:extLst>
          </p:cNvPr>
          <p:cNvSpPr txBox="1">
            <a:spLocks/>
          </p:cNvSpPr>
          <p:nvPr/>
        </p:nvSpPr>
        <p:spPr>
          <a:xfrm>
            <a:off x="3890424" y="2050517"/>
            <a:ext cx="1510709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400">
                <a:solidFill>
                  <a:schemeClr val="accent1"/>
                </a:solidFill>
              </a:rPr>
              <a:t>C</a:t>
            </a:r>
            <a:r>
              <a:rPr lang="en-GB" sz="2400">
                <a:solidFill>
                  <a:schemeClr val="accent1"/>
                </a:solidFill>
              </a:rPr>
              <a:t>LEANING</a:t>
            </a:r>
          </a:p>
        </p:txBody>
      </p:sp>
      <p:sp>
        <p:nvSpPr>
          <p:cNvPr id="41" name="Google Shape;1112;p38">
            <a:extLst>
              <a:ext uri="{FF2B5EF4-FFF2-40B4-BE49-F238E27FC236}">
                <a16:creationId xmlns:a16="http://schemas.microsoft.com/office/drawing/2014/main" id="{5C829CB3-458C-770D-109F-C30E3ADB6689}"/>
              </a:ext>
            </a:extLst>
          </p:cNvPr>
          <p:cNvSpPr txBox="1">
            <a:spLocks/>
          </p:cNvSpPr>
          <p:nvPr/>
        </p:nvSpPr>
        <p:spPr>
          <a:xfrm>
            <a:off x="5730938" y="3209028"/>
            <a:ext cx="1903179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2400">
                <a:solidFill>
                  <a:schemeClr val="accent3"/>
                </a:solidFill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19462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3780584" y="2417157"/>
            <a:ext cx="441314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2376088" y="1895156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2056683" y="1816216"/>
            <a:ext cx="1723901" cy="1242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49" y="3869000"/>
            <a:ext cx="1548685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2918638" y="2980256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92;p32">
            <a:extLst>
              <a:ext uri="{FF2B5EF4-FFF2-40B4-BE49-F238E27FC236}">
                <a16:creationId xmlns:a16="http://schemas.microsoft.com/office/drawing/2014/main" id="{3C5F2B76-11DB-F705-40B8-7466F46BC21D}"/>
              </a:ext>
            </a:extLst>
          </p:cNvPr>
          <p:cNvSpPr/>
          <p:nvPr/>
        </p:nvSpPr>
        <p:spPr>
          <a:xfrm>
            <a:off x="2918634" y="3869000"/>
            <a:ext cx="967566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89;p32">
            <a:extLst>
              <a:ext uri="{FF2B5EF4-FFF2-40B4-BE49-F238E27FC236}">
                <a16:creationId xmlns:a16="http://schemas.microsoft.com/office/drawing/2014/main" id="{6EE8837A-90E3-9B30-0FD9-36399DF24F50}"/>
              </a:ext>
            </a:extLst>
          </p:cNvPr>
          <p:cNvSpPr/>
          <p:nvPr/>
        </p:nvSpPr>
        <p:spPr>
          <a:xfrm>
            <a:off x="3362128" y="2321464"/>
            <a:ext cx="961005" cy="8842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693;p32">
            <a:extLst>
              <a:ext uri="{FF2B5EF4-FFF2-40B4-BE49-F238E27FC236}">
                <a16:creationId xmlns:a16="http://schemas.microsoft.com/office/drawing/2014/main" id="{D5C64714-12F5-B71B-8321-2E992A6483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42631" y="3205728"/>
            <a:ext cx="0" cy="70173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690;p32">
            <a:extLst>
              <a:ext uri="{FF2B5EF4-FFF2-40B4-BE49-F238E27FC236}">
                <a16:creationId xmlns:a16="http://schemas.microsoft.com/office/drawing/2014/main" id="{AD2BCC73-D80E-ADDA-A948-558359507791}"/>
              </a:ext>
            </a:extLst>
          </p:cNvPr>
          <p:cNvSpPr txBox="1">
            <a:spLocks/>
          </p:cNvSpPr>
          <p:nvPr/>
        </p:nvSpPr>
        <p:spPr>
          <a:xfrm>
            <a:off x="2980679" y="2175994"/>
            <a:ext cx="1723899" cy="118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>
                <a:solidFill>
                  <a:schemeClr val="dk2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24456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>
            <a:extLst>
              <a:ext uri="{FF2B5EF4-FFF2-40B4-BE49-F238E27FC236}">
                <a16:creationId xmlns:a16="http://schemas.microsoft.com/office/drawing/2014/main" id="{EAAA753C-9D71-3284-3410-6228F8676278}"/>
              </a:ext>
            </a:extLst>
          </p:cNvPr>
          <p:cNvGrpSpPr/>
          <p:nvPr/>
        </p:nvGrpSpPr>
        <p:grpSpPr>
          <a:xfrm>
            <a:off x="3237726" y="2113446"/>
            <a:ext cx="5217467" cy="1251567"/>
            <a:chOff x="1803093" y="2114723"/>
            <a:chExt cx="5353357" cy="1454492"/>
          </a:xfrm>
        </p:grpSpPr>
        <p:grpSp>
          <p:nvGrpSpPr>
            <p:cNvPr id="17" name="Google Shape;8534;p54">
              <a:extLst>
                <a:ext uri="{FF2B5EF4-FFF2-40B4-BE49-F238E27FC236}">
                  <a16:creationId xmlns:a16="http://schemas.microsoft.com/office/drawing/2014/main" id="{D0FA318C-710D-D553-C54F-394F2885D176}"/>
                </a:ext>
              </a:extLst>
            </p:cNvPr>
            <p:cNvGrpSpPr/>
            <p:nvPr/>
          </p:nvGrpSpPr>
          <p:grpSpPr>
            <a:xfrm>
              <a:off x="1803093" y="2114723"/>
              <a:ext cx="5353357" cy="1454492"/>
              <a:chOff x="6796238" y="3229434"/>
              <a:chExt cx="1630319" cy="542637"/>
            </a:xfrm>
            <a:solidFill>
              <a:srgbClr val="FFFFFF"/>
            </a:solidFill>
          </p:grpSpPr>
          <p:cxnSp>
            <p:nvCxnSpPr>
              <p:cNvPr id="18" name="Google Shape;8535;p54">
                <a:extLst>
                  <a:ext uri="{FF2B5EF4-FFF2-40B4-BE49-F238E27FC236}">
                    <a16:creationId xmlns:a16="http://schemas.microsoft.com/office/drawing/2014/main" id="{A7A49E9B-8B1D-787F-1BE1-38505C459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2244" y="3664854"/>
                <a:ext cx="0" cy="107217"/>
              </a:xfrm>
              <a:prstGeom prst="straightConnector1">
                <a:avLst/>
              </a:prstGeom>
              <a:grp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cxnSp>
            <p:nvCxnSpPr>
              <p:cNvPr id="19" name="Google Shape;8536;p54">
                <a:extLst>
                  <a:ext uri="{FF2B5EF4-FFF2-40B4-BE49-F238E27FC236}">
                    <a16:creationId xmlns:a16="http://schemas.microsoft.com/office/drawing/2014/main" id="{B2685209-9060-6F34-BEE8-E4701A176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0957" y="3664854"/>
                <a:ext cx="0" cy="107217"/>
              </a:xfrm>
              <a:prstGeom prst="straightConnector1">
                <a:avLst/>
              </a:prstGeom>
              <a:grp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cxnSp>
            <p:nvCxnSpPr>
              <p:cNvPr id="20" name="Google Shape;8537;p54">
                <a:extLst>
                  <a:ext uri="{FF2B5EF4-FFF2-40B4-BE49-F238E27FC236}">
                    <a16:creationId xmlns:a16="http://schemas.microsoft.com/office/drawing/2014/main" id="{62106B86-C5E4-D34D-37F0-92AEB4A92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96652" y="3229434"/>
                <a:ext cx="0" cy="111192"/>
              </a:xfrm>
              <a:prstGeom prst="straightConnector1">
                <a:avLst/>
              </a:prstGeom>
              <a:grp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cxnSp>
            <p:nvCxnSpPr>
              <p:cNvPr id="21" name="Google Shape;8538;p54">
                <a:extLst>
                  <a:ext uri="{FF2B5EF4-FFF2-40B4-BE49-F238E27FC236}">
                    <a16:creationId xmlns:a16="http://schemas.microsoft.com/office/drawing/2014/main" id="{D6C8CDBE-A38D-5BBE-F7AF-29B02DEACC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1601" y="3229434"/>
                <a:ext cx="0" cy="99563"/>
              </a:xfrm>
              <a:prstGeom prst="straightConnector1">
                <a:avLst/>
              </a:prstGeom>
              <a:grp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grpSp>
            <p:nvGrpSpPr>
              <p:cNvPr id="22" name="Google Shape;8539;p54">
                <a:extLst>
                  <a:ext uri="{FF2B5EF4-FFF2-40B4-BE49-F238E27FC236}">
                    <a16:creationId xmlns:a16="http://schemas.microsoft.com/office/drawing/2014/main" id="{C27E1BC8-3E38-901E-1888-2C738638E8BA}"/>
                  </a:ext>
                </a:extLst>
              </p:cNvPr>
              <p:cNvGrpSpPr/>
              <p:nvPr/>
            </p:nvGrpSpPr>
            <p:grpSpPr>
              <a:xfrm>
                <a:off x="6796238" y="3311904"/>
                <a:ext cx="1630319" cy="377697"/>
                <a:chOff x="6796238" y="3311904"/>
                <a:chExt cx="1630319" cy="377697"/>
              </a:xfrm>
              <a:grpFill/>
            </p:grpSpPr>
            <p:sp>
              <p:nvSpPr>
                <p:cNvPr id="23" name="Google Shape;8540;p54">
                  <a:extLst>
                    <a:ext uri="{FF2B5EF4-FFF2-40B4-BE49-F238E27FC236}">
                      <a16:creationId xmlns:a16="http://schemas.microsoft.com/office/drawing/2014/main" id="{015920B7-7CAD-3E9B-5ADA-4772B6372EC8}"/>
                    </a:ext>
                  </a:extLst>
                </p:cNvPr>
                <p:cNvSpPr/>
                <p:nvPr/>
              </p:nvSpPr>
              <p:spPr>
                <a:xfrm>
                  <a:off x="6796238" y="3311904"/>
                  <a:ext cx="798025" cy="377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68" h="16266" extrusionOk="0">
                      <a:moveTo>
                        <a:pt x="4679" y="0"/>
                      </a:moveTo>
                      <a:lnTo>
                        <a:pt x="0" y="8133"/>
                      </a:lnTo>
                      <a:lnTo>
                        <a:pt x="4679" y="16265"/>
                      </a:lnTo>
                      <a:lnTo>
                        <a:pt x="14094" y="16265"/>
                      </a:lnTo>
                      <a:lnTo>
                        <a:pt x="17913" y="9590"/>
                      </a:lnTo>
                      <a:lnTo>
                        <a:pt x="22591" y="1458"/>
                      </a:lnTo>
                      <a:lnTo>
                        <a:pt x="30301" y="1458"/>
                      </a:lnTo>
                      <a:lnTo>
                        <a:pt x="33522" y="7098"/>
                      </a:lnTo>
                      <a:lnTo>
                        <a:pt x="34367" y="5640"/>
                      </a:lnTo>
                      <a:lnTo>
                        <a:pt x="33522" y="4183"/>
                      </a:lnTo>
                      <a:lnTo>
                        <a:pt x="31146" y="0"/>
                      </a:lnTo>
                      <a:lnTo>
                        <a:pt x="21746" y="0"/>
                      </a:lnTo>
                      <a:lnTo>
                        <a:pt x="17067" y="8133"/>
                      </a:lnTo>
                      <a:lnTo>
                        <a:pt x="13234" y="14808"/>
                      </a:lnTo>
                      <a:lnTo>
                        <a:pt x="5524" y="14808"/>
                      </a:lnTo>
                      <a:lnTo>
                        <a:pt x="1706" y="8133"/>
                      </a:lnTo>
                      <a:lnTo>
                        <a:pt x="5524" y="1458"/>
                      </a:lnTo>
                      <a:lnTo>
                        <a:pt x="13234" y="1458"/>
                      </a:lnTo>
                      <a:lnTo>
                        <a:pt x="16455" y="7098"/>
                      </a:lnTo>
                      <a:lnTo>
                        <a:pt x="17301" y="5640"/>
                      </a:lnTo>
                      <a:lnTo>
                        <a:pt x="16455" y="4183"/>
                      </a:lnTo>
                      <a:lnTo>
                        <a:pt x="140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8541;p54">
                  <a:extLst>
                    <a:ext uri="{FF2B5EF4-FFF2-40B4-BE49-F238E27FC236}">
                      <a16:creationId xmlns:a16="http://schemas.microsoft.com/office/drawing/2014/main" id="{A87F841C-190F-CB9A-CD77-B357FF45A719}"/>
                    </a:ext>
                  </a:extLst>
                </p:cNvPr>
                <p:cNvSpPr/>
                <p:nvPr/>
              </p:nvSpPr>
              <p:spPr>
                <a:xfrm>
                  <a:off x="7628207" y="3311904"/>
                  <a:ext cx="798350" cy="377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82" h="16266" extrusionOk="0">
                      <a:moveTo>
                        <a:pt x="20288" y="0"/>
                      </a:moveTo>
                      <a:lnTo>
                        <a:pt x="16470" y="6675"/>
                      </a:lnTo>
                      <a:lnTo>
                        <a:pt x="11791" y="14808"/>
                      </a:lnTo>
                      <a:lnTo>
                        <a:pt x="4081" y="14808"/>
                      </a:lnTo>
                      <a:lnTo>
                        <a:pt x="860" y="9167"/>
                      </a:lnTo>
                      <a:lnTo>
                        <a:pt x="0" y="10625"/>
                      </a:lnTo>
                      <a:lnTo>
                        <a:pt x="860" y="12082"/>
                      </a:lnTo>
                      <a:lnTo>
                        <a:pt x="3221" y="16265"/>
                      </a:lnTo>
                      <a:lnTo>
                        <a:pt x="12637" y="16265"/>
                      </a:lnTo>
                      <a:lnTo>
                        <a:pt x="17315" y="8133"/>
                      </a:lnTo>
                      <a:lnTo>
                        <a:pt x="21134" y="1458"/>
                      </a:lnTo>
                      <a:lnTo>
                        <a:pt x="28858" y="1458"/>
                      </a:lnTo>
                      <a:lnTo>
                        <a:pt x="32677" y="8133"/>
                      </a:lnTo>
                      <a:lnTo>
                        <a:pt x="28858" y="14808"/>
                      </a:lnTo>
                      <a:lnTo>
                        <a:pt x="21134" y="14808"/>
                      </a:lnTo>
                      <a:lnTo>
                        <a:pt x="17927" y="9167"/>
                      </a:lnTo>
                      <a:lnTo>
                        <a:pt x="17067" y="10625"/>
                      </a:lnTo>
                      <a:lnTo>
                        <a:pt x="17927" y="12082"/>
                      </a:lnTo>
                      <a:lnTo>
                        <a:pt x="20288" y="16265"/>
                      </a:lnTo>
                      <a:lnTo>
                        <a:pt x="29703" y="16265"/>
                      </a:lnTo>
                      <a:lnTo>
                        <a:pt x="34382" y="8133"/>
                      </a:lnTo>
                      <a:lnTo>
                        <a:pt x="2970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8542;p54">
                  <a:extLst>
                    <a:ext uri="{FF2B5EF4-FFF2-40B4-BE49-F238E27FC236}">
                      <a16:creationId xmlns:a16="http://schemas.microsoft.com/office/drawing/2014/main" id="{E7DB8CFC-629C-B586-12A5-D1593C90B5EA}"/>
                    </a:ext>
                  </a:extLst>
                </p:cNvPr>
                <p:cNvSpPr/>
                <p:nvPr/>
              </p:nvSpPr>
              <p:spPr>
                <a:xfrm>
                  <a:off x="7229098" y="3311904"/>
                  <a:ext cx="762823" cy="377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52" h="16266" extrusionOk="0">
                      <a:moveTo>
                        <a:pt x="20347" y="0"/>
                      </a:moveTo>
                      <a:lnTo>
                        <a:pt x="16455" y="6675"/>
                      </a:lnTo>
                      <a:lnTo>
                        <a:pt x="11850" y="14808"/>
                      </a:lnTo>
                      <a:lnTo>
                        <a:pt x="4125" y="14808"/>
                      </a:lnTo>
                      <a:lnTo>
                        <a:pt x="846" y="9167"/>
                      </a:lnTo>
                      <a:lnTo>
                        <a:pt x="0" y="10625"/>
                      </a:lnTo>
                      <a:lnTo>
                        <a:pt x="846" y="12082"/>
                      </a:lnTo>
                      <a:lnTo>
                        <a:pt x="3280" y="16265"/>
                      </a:lnTo>
                      <a:lnTo>
                        <a:pt x="12695" y="16265"/>
                      </a:lnTo>
                      <a:lnTo>
                        <a:pt x="17315" y="8133"/>
                      </a:lnTo>
                      <a:lnTo>
                        <a:pt x="21134" y="1458"/>
                      </a:lnTo>
                      <a:lnTo>
                        <a:pt x="28902" y="1458"/>
                      </a:lnTo>
                      <a:lnTo>
                        <a:pt x="32065" y="6981"/>
                      </a:lnTo>
                      <a:lnTo>
                        <a:pt x="32852" y="5524"/>
                      </a:lnTo>
                      <a:lnTo>
                        <a:pt x="2970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35" name="Imagen 3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F4D4F0CA-DCE9-4F2E-4C67-602498AA9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74709" y="2553974"/>
              <a:ext cx="575998" cy="575998"/>
            </a:xfrm>
            <a:prstGeom prst="rect">
              <a:avLst/>
            </a:prstGeom>
          </p:spPr>
        </p:pic>
        <p:grpSp>
          <p:nvGrpSpPr>
            <p:cNvPr id="36" name="Google Shape;13176;p64">
              <a:extLst>
                <a:ext uri="{FF2B5EF4-FFF2-40B4-BE49-F238E27FC236}">
                  <a16:creationId xmlns:a16="http://schemas.microsoft.com/office/drawing/2014/main" id="{3F6F5DBB-745B-F5E0-87B9-82AA311FABFF}"/>
                </a:ext>
              </a:extLst>
            </p:cNvPr>
            <p:cNvGrpSpPr/>
            <p:nvPr/>
          </p:nvGrpSpPr>
          <p:grpSpPr>
            <a:xfrm>
              <a:off x="2254128" y="2580946"/>
              <a:ext cx="516495" cy="525957"/>
              <a:chOff x="4650919" y="3817349"/>
              <a:chExt cx="346024" cy="345674"/>
            </a:xfrm>
            <a:solidFill>
              <a:schemeClr val="accent1"/>
            </a:solidFill>
          </p:grpSpPr>
          <p:sp>
            <p:nvSpPr>
              <p:cNvPr id="37" name="Google Shape;13177;p64">
                <a:extLst>
                  <a:ext uri="{FF2B5EF4-FFF2-40B4-BE49-F238E27FC236}">
                    <a16:creationId xmlns:a16="http://schemas.microsoft.com/office/drawing/2014/main" id="{7C9415DC-E8F0-6A91-DE4F-CFFE68A2BF92}"/>
                  </a:ext>
                </a:extLst>
              </p:cNvPr>
              <p:cNvSpPr/>
              <p:nvPr/>
            </p:nvSpPr>
            <p:spPr>
              <a:xfrm>
                <a:off x="4650919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42" y="334"/>
                    </a:moveTo>
                    <a:cubicBezTo>
                      <a:pt x="8251" y="334"/>
                      <a:pt x="10526" y="2608"/>
                      <a:pt x="10526" y="5430"/>
                    </a:cubicBezTo>
                    <a:cubicBezTo>
                      <a:pt x="10526" y="8240"/>
                      <a:pt x="8240" y="10514"/>
                      <a:pt x="5442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42" y="334"/>
                    </a:cubicBezTo>
                    <a:close/>
                    <a:moveTo>
                      <a:pt x="5442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0" y="3989"/>
                      <a:pt x="0" y="5430"/>
                    </a:cubicBezTo>
                    <a:cubicBezTo>
                      <a:pt x="0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42" y="10859"/>
                    </a:cubicBezTo>
                    <a:cubicBezTo>
                      <a:pt x="6882" y="10859"/>
                      <a:pt x="8251" y="10300"/>
                      <a:pt x="9275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5" y="1584"/>
                    </a:cubicBezTo>
                    <a:cubicBezTo>
                      <a:pt x="8251" y="560"/>
                      <a:pt x="6882" y="1"/>
                      <a:pt x="5442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178;p64">
                <a:extLst>
                  <a:ext uri="{FF2B5EF4-FFF2-40B4-BE49-F238E27FC236}">
                    <a16:creationId xmlns:a16="http://schemas.microsoft.com/office/drawing/2014/main" id="{C0F3C2A2-FFDF-C406-FBB3-0131AE9B502E}"/>
                  </a:ext>
                </a:extLst>
              </p:cNvPr>
              <p:cNvSpPr/>
              <p:nvPr/>
            </p:nvSpPr>
            <p:spPr>
              <a:xfrm>
                <a:off x="4701305" y="3867386"/>
                <a:ext cx="244486" cy="242958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7633" extrusionOk="0">
                    <a:moveTo>
                      <a:pt x="3835" y="0"/>
                    </a:moveTo>
                    <a:cubicBezTo>
                      <a:pt x="1727" y="0"/>
                      <a:pt x="13" y="1715"/>
                      <a:pt x="13" y="3822"/>
                    </a:cubicBezTo>
                    <a:cubicBezTo>
                      <a:pt x="13" y="4418"/>
                      <a:pt x="144" y="5001"/>
                      <a:pt x="418" y="5537"/>
                    </a:cubicBezTo>
                    <a:lnTo>
                      <a:pt x="25" y="6501"/>
                    </a:lnTo>
                    <a:cubicBezTo>
                      <a:pt x="1" y="6585"/>
                      <a:pt x="13" y="6656"/>
                      <a:pt x="84" y="6704"/>
                    </a:cubicBezTo>
                    <a:cubicBezTo>
                      <a:pt x="120" y="6727"/>
                      <a:pt x="156" y="6727"/>
                      <a:pt x="191" y="6727"/>
                    </a:cubicBezTo>
                    <a:lnTo>
                      <a:pt x="1370" y="6727"/>
                    </a:lnTo>
                    <a:cubicBezTo>
                      <a:pt x="2061" y="7323"/>
                      <a:pt x="2942" y="7632"/>
                      <a:pt x="3847" y="7632"/>
                    </a:cubicBezTo>
                    <a:cubicBezTo>
                      <a:pt x="5966" y="7632"/>
                      <a:pt x="7680" y="5930"/>
                      <a:pt x="7680" y="3810"/>
                    </a:cubicBezTo>
                    <a:cubicBezTo>
                      <a:pt x="7680" y="3096"/>
                      <a:pt x="7454" y="2394"/>
                      <a:pt x="7085" y="1798"/>
                    </a:cubicBezTo>
                    <a:cubicBezTo>
                      <a:pt x="7052" y="1752"/>
                      <a:pt x="6997" y="1727"/>
                      <a:pt x="6940" y="1727"/>
                    </a:cubicBezTo>
                    <a:cubicBezTo>
                      <a:pt x="6894" y="1727"/>
                      <a:pt x="6848" y="1743"/>
                      <a:pt x="6811" y="1774"/>
                    </a:cubicBezTo>
                    <a:cubicBezTo>
                      <a:pt x="6752" y="1834"/>
                      <a:pt x="6752" y="1917"/>
                      <a:pt x="6787" y="1977"/>
                    </a:cubicBezTo>
                    <a:cubicBezTo>
                      <a:pt x="7133" y="2513"/>
                      <a:pt x="7323" y="3156"/>
                      <a:pt x="7323" y="3846"/>
                    </a:cubicBezTo>
                    <a:cubicBezTo>
                      <a:pt x="7323" y="5763"/>
                      <a:pt x="5764" y="7323"/>
                      <a:pt x="3835" y="7323"/>
                    </a:cubicBezTo>
                    <a:cubicBezTo>
                      <a:pt x="2989" y="7323"/>
                      <a:pt x="2168" y="7013"/>
                      <a:pt x="1537" y="6442"/>
                    </a:cubicBezTo>
                    <a:cubicBezTo>
                      <a:pt x="1501" y="6418"/>
                      <a:pt x="1453" y="6406"/>
                      <a:pt x="1418" y="6406"/>
                    </a:cubicBezTo>
                    <a:lnTo>
                      <a:pt x="430" y="6406"/>
                    </a:lnTo>
                    <a:lnTo>
                      <a:pt x="763" y="5596"/>
                    </a:lnTo>
                    <a:cubicBezTo>
                      <a:pt x="775" y="5549"/>
                      <a:pt x="775" y="5489"/>
                      <a:pt x="763" y="5453"/>
                    </a:cubicBezTo>
                    <a:cubicBezTo>
                      <a:pt x="489" y="4953"/>
                      <a:pt x="358" y="4394"/>
                      <a:pt x="358" y="3822"/>
                    </a:cubicBezTo>
                    <a:cubicBezTo>
                      <a:pt x="358" y="1905"/>
                      <a:pt x="1918" y="346"/>
                      <a:pt x="3835" y="346"/>
                    </a:cubicBezTo>
                    <a:cubicBezTo>
                      <a:pt x="4787" y="346"/>
                      <a:pt x="5656" y="727"/>
                      <a:pt x="6276" y="1346"/>
                    </a:cubicBezTo>
                    <a:cubicBezTo>
                      <a:pt x="6305" y="1376"/>
                      <a:pt x="6350" y="1390"/>
                      <a:pt x="6395" y="1390"/>
                    </a:cubicBezTo>
                    <a:cubicBezTo>
                      <a:pt x="6439" y="1390"/>
                      <a:pt x="6484" y="1376"/>
                      <a:pt x="6514" y="1346"/>
                    </a:cubicBezTo>
                    <a:cubicBezTo>
                      <a:pt x="6573" y="1262"/>
                      <a:pt x="6573" y="1167"/>
                      <a:pt x="6514" y="1108"/>
                    </a:cubicBezTo>
                    <a:cubicBezTo>
                      <a:pt x="5835" y="417"/>
                      <a:pt x="4882" y="0"/>
                      <a:pt x="3835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179;p64">
                <a:extLst>
                  <a:ext uri="{FF2B5EF4-FFF2-40B4-BE49-F238E27FC236}">
                    <a16:creationId xmlns:a16="http://schemas.microsoft.com/office/drawing/2014/main" id="{1873B948-E67A-C60B-9080-7D9C2525C8B2}"/>
                  </a:ext>
                </a:extLst>
              </p:cNvPr>
              <p:cNvSpPr/>
              <p:nvPr/>
            </p:nvSpPr>
            <p:spPr>
              <a:xfrm>
                <a:off x="4749464" y="3911534"/>
                <a:ext cx="153134" cy="151065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4746" extrusionOk="0">
                    <a:moveTo>
                      <a:pt x="1384" y="0"/>
                    </a:moveTo>
                    <a:cubicBezTo>
                      <a:pt x="1342" y="0"/>
                      <a:pt x="1304" y="18"/>
                      <a:pt x="1274" y="54"/>
                    </a:cubicBezTo>
                    <a:lnTo>
                      <a:pt x="274" y="1054"/>
                    </a:lnTo>
                    <a:cubicBezTo>
                      <a:pt x="36" y="1292"/>
                      <a:pt x="0" y="1661"/>
                      <a:pt x="202" y="1935"/>
                    </a:cubicBezTo>
                    <a:cubicBezTo>
                      <a:pt x="619" y="2495"/>
                      <a:pt x="1072" y="3031"/>
                      <a:pt x="1572" y="3531"/>
                    </a:cubicBezTo>
                    <a:cubicBezTo>
                      <a:pt x="1601" y="3560"/>
                      <a:pt x="1646" y="3575"/>
                      <a:pt x="1691" y="3575"/>
                    </a:cubicBezTo>
                    <a:cubicBezTo>
                      <a:pt x="1735" y="3575"/>
                      <a:pt x="1780" y="3560"/>
                      <a:pt x="1810" y="3531"/>
                    </a:cubicBezTo>
                    <a:cubicBezTo>
                      <a:pt x="1881" y="3447"/>
                      <a:pt x="1869" y="3352"/>
                      <a:pt x="1810" y="3293"/>
                    </a:cubicBezTo>
                    <a:cubicBezTo>
                      <a:pt x="1310" y="2816"/>
                      <a:pt x="869" y="2304"/>
                      <a:pt x="464" y="1745"/>
                    </a:cubicBezTo>
                    <a:cubicBezTo>
                      <a:pt x="381" y="1602"/>
                      <a:pt x="393" y="1423"/>
                      <a:pt x="500" y="1304"/>
                    </a:cubicBezTo>
                    <a:lnTo>
                      <a:pt x="1369" y="435"/>
                    </a:lnTo>
                    <a:lnTo>
                      <a:pt x="2107" y="1161"/>
                    </a:lnTo>
                    <a:lnTo>
                      <a:pt x="1750" y="1518"/>
                    </a:lnTo>
                    <a:cubicBezTo>
                      <a:pt x="1703" y="1566"/>
                      <a:pt x="1691" y="1638"/>
                      <a:pt x="1703" y="1697"/>
                    </a:cubicBezTo>
                    <a:cubicBezTo>
                      <a:pt x="1941" y="2400"/>
                      <a:pt x="2405" y="2876"/>
                      <a:pt x="3096" y="3090"/>
                    </a:cubicBezTo>
                    <a:cubicBezTo>
                      <a:pt x="3112" y="3097"/>
                      <a:pt x="3131" y="3100"/>
                      <a:pt x="3150" y="3100"/>
                    </a:cubicBezTo>
                    <a:cubicBezTo>
                      <a:pt x="3198" y="3100"/>
                      <a:pt x="3248" y="3080"/>
                      <a:pt x="3274" y="3054"/>
                    </a:cubicBezTo>
                    <a:lnTo>
                      <a:pt x="3631" y="2697"/>
                    </a:lnTo>
                    <a:lnTo>
                      <a:pt x="4370" y="3423"/>
                    </a:lnTo>
                    <a:lnTo>
                      <a:pt x="3489" y="4305"/>
                    </a:lnTo>
                    <a:cubicBezTo>
                      <a:pt x="3424" y="4369"/>
                      <a:pt x="3343" y="4402"/>
                      <a:pt x="3261" y="4402"/>
                    </a:cubicBezTo>
                    <a:cubicBezTo>
                      <a:pt x="3191" y="4402"/>
                      <a:pt x="3120" y="4378"/>
                      <a:pt x="3060" y="4328"/>
                    </a:cubicBezTo>
                    <a:cubicBezTo>
                      <a:pt x="2834" y="4162"/>
                      <a:pt x="2607" y="4007"/>
                      <a:pt x="2405" y="3828"/>
                    </a:cubicBezTo>
                    <a:cubicBezTo>
                      <a:pt x="2368" y="3801"/>
                      <a:pt x="2330" y="3789"/>
                      <a:pt x="2295" y="3789"/>
                    </a:cubicBezTo>
                    <a:cubicBezTo>
                      <a:pt x="2251" y="3789"/>
                      <a:pt x="2212" y="3807"/>
                      <a:pt x="2179" y="3840"/>
                    </a:cubicBezTo>
                    <a:cubicBezTo>
                      <a:pt x="2107" y="3912"/>
                      <a:pt x="2119" y="4031"/>
                      <a:pt x="2191" y="4090"/>
                    </a:cubicBezTo>
                    <a:cubicBezTo>
                      <a:pt x="2417" y="4269"/>
                      <a:pt x="2643" y="4447"/>
                      <a:pt x="2858" y="4614"/>
                    </a:cubicBezTo>
                    <a:cubicBezTo>
                      <a:pt x="2977" y="4697"/>
                      <a:pt x="3119" y="4745"/>
                      <a:pt x="3250" y="4745"/>
                    </a:cubicBezTo>
                    <a:cubicBezTo>
                      <a:pt x="3429" y="4745"/>
                      <a:pt x="3596" y="4674"/>
                      <a:pt x="3727" y="4555"/>
                    </a:cubicBezTo>
                    <a:lnTo>
                      <a:pt x="4727" y="3554"/>
                    </a:lnTo>
                    <a:cubicBezTo>
                      <a:pt x="4798" y="3495"/>
                      <a:pt x="4810" y="3423"/>
                      <a:pt x="4786" y="3352"/>
                    </a:cubicBezTo>
                    <a:cubicBezTo>
                      <a:pt x="4763" y="3328"/>
                      <a:pt x="4751" y="3304"/>
                      <a:pt x="4739" y="3293"/>
                    </a:cubicBezTo>
                    <a:lnTo>
                      <a:pt x="3774" y="2316"/>
                    </a:lnTo>
                    <a:cubicBezTo>
                      <a:pt x="3733" y="2280"/>
                      <a:pt x="3688" y="2263"/>
                      <a:pt x="3646" y="2263"/>
                    </a:cubicBezTo>
                    <a:cubicBezTo>
                      <a:pt x="3605" y="2263"/>
                      <a:pt x="3566" y="2280"/>
                      <a:pt x="3536" y="2316"/>
                    </a:cubicBezTo>
                    <a:lnTo>
                      <a:pt x="3131" y="2721"/>
                    </a:lnTo>
                    <a:cubicBezTo>
                      <a:pt x="2619" y="2531"/>
                      <a:pt x="2286" y="2185"/>
                      <a:pt x="2072" y="1661"/>
                    </a:cubicBezTo>
                    <a:lnTo>
                      <a:pt x="2477" y="1268"/>
                    </a:lnTo>
                    <a:cubicBezTo>
                      <a:pt x="2548" y="1185"/>
                      <a:pt x="2548" y="1090"/>
                      <a:pt x="2477" y="1030"/>
                    </a:cubicBezTo>
                    <a:lnTo>
                      <a:pt x="1512" y="54"/>
                    </a:lnTo>
                    <a:cubicBezTo>
                      <a:pt x="1470" y="18"/>
                      <a:pt x="1426" y="0"/>
                      <a:pt x="1384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13248;p64">
              <a:extLst>
                <a:ext uri="{FF2B5EF4-FFF2-40B4-BE49-F238E27FC236}">
                  <a16:creationId xmlns:a16="http://schemas.microsoft.com/office/drawing/2014/main" id="{5C6968F4-0A9E-86AD-D7D1-5C8406551ACE}"/>
                </a:ext>
              </a:extLst>
            </p:cNvPr>
            <p:cNvGrpSpPr/>
            <p:nvPr/>
          </p:nvGrpSpPr>
          <p:grpSpPr>
            <a:xfrm>
              <a:off x="4951471" y="2602731"/>
              <a:ext cx="441106" cy="472893"/>
              <a:chOff x="4193490" y="3350084"/>
              <a:chExt cx="289939" cy="334661"/>
            </a:xfrm>
            <a:solidFill>
              <a:schemeClr val="accent2"/>
            </a:solidFill>
          </p:grpSpPr>
          <p:sp>
            <p:nvSpPr>
              <p:cNvPr id="41" name="Google Shape;13249;p64">
                <a:extLst>
                  <a:ext uri="{FF2B5EF4-FFF2-40B4-BE49-F238E27FC236}">
                    <a16:creationId xmlns:a16="http://schemas.microsoft.com/office/drawing/2014/main" id="{F43E0579-8404-B1E4-5157-80EABB2A317B}"/>
                  </a:ext>
                </a:extLst>
              </p:cNvPr>
              <p:cNvSpPr/>
              <p:nvPr/>
            </p:nvSpPr>
            <p:spPr>
              <a:xfrm>
                <a:off x="4193490" y="3350084"/>
                <a:ext cx="246364" cy="150110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4716" extrusionOk="0">
                    <a:moveTo>
                      <a:pt x="4382" y="298"/>
                    </a:moveTo>
                    <a:lnTo>
                      <a:pt x="4299" y="1048"/>
                    </a:lnTo>
                    <a:lnTo>
                      <a:pt x="3668" y="1048"/>
                    </a:lnTo>
                    <a:lnTo>
                      <a:pt x="3620" y="524"/>
                    </a:lnTo>
                    <a:lnTo>
                      <a:pt x="3584" y="298"/>
                    </a:lnTo>
                    <a:close/>
                    <a:moveTo>
                      <a:pt x="6013" y="929"/>
                    </a:moveTo>
                    <a:lnTo>
                      <a:pt x="7204" y="2120"/>
                    </a:lnTo>
                    <a:lnTo>
                      <a:pt x="6025" y="2096"/>
                    </a:lnTo>
                    <a:lnTo>
                      <a:pt x="6013" y="929"/>
                    </a:lnTo>
                    <a:close/>
                    <a:moveTo>
                      <a:pt x="3406" y="0"/>
                    </a:moveTo>
                    <a:cubicBezTo>
                      <a:pt x="3358" y="0"/>
                      <a:pt x="3322" y="12"/>
                      <a:pt x="3287" y="48"/>
                    </a:cubicBezTo>
                    <a:cubicBezTo>
                      <a:pt x="3263" y="72"/>
                      <a:pt x="3239" y="119"/>
                      <a:pt x="3239" y="167"/>
                    </a:cubicBezTo>
                    <a:lnTo>
                      <a:pt x="3275" y="393"/>
                    </a:lnTo>
                    <a:lnTo>
                      <a:pt x="143" y="393"/>
                    </a:lnTo>
                    <a:cubicBezTo>
                      <a:pt x="60" y="393"/>
                      <a:pt x="1" y="465"/>
                      <a:pt x="1" y="536"/>
                    </a:cubicBezTo>
                    <a:lnTo>
                      <a:pt x="1" y="1191"/>
                    </a:lnTo>
                    <a:cubicBezTo>
                      <a:pt x="1" y="1286"/>
                      <a:pt x="72" y="1346"/>
                      <a:pt x="143" y="1346"/>
                    </a:cubicBezTo>
                    <a:cubicBezTo>
                      <a:pt x="239" y="1346"/>
                      <a:pt x="298" y="1262"/>
                      <a:pt x="298" y="1191"/>
                    </a:cubicBezTo>
                    <a:lnTo>
                      <a:pt x="298" y="691"/>
                    </a:lnTo>
                    <a:lnTo>
                      <a:pt x="3299" y="691"/>
                    </a:lnTo>
                    <a:lnTo>
                      <a:pt x="3358" y="1203"/>
                    </a:lnTo>
                    <a:cubicBezTo>
                      <a:pt x="3382" y="1286"/>
                      <a:pt x="3441" y="1346"/>
                      <a:pt x="3513" y="1346"/>
                    </a:cubicBezTo>
                    <a:lnTo>
                      <a:pt x="4418" y="1346"/>
                    </a:lnTo>
                    <a:cubicBezTo>
                      <a:pt x="4489" y="1346"/>
                      <a:pt x="4573" y="1286"/>
                      <a:pt x="4573" y="1203"/>
                    </a:cubicBezTo>
                    <a:lnTo>
                      <a:pt x="4632" y="691"/>
                    </a:lnTo>
                    <a:lnTo>
                      <a:pt x="5680" y="691"/>
                    </a:lnTo>
                    <a:lnTo>
                      <a:pt x="5704" y="2239"/>
                    </a:lnTo>
                    <a:cubicBezTo>
                      <a:pt x="5704" y="2322"/>
                      <a:pt x="5775" y="2382"/>
                      <a:pt x="5847" y="2382"/>
                    </a:cubicBezTo>
                    <a:lnTo>
                      <a:pt x="7394" y="2394"/>
                    </a:lnTo>
                    <a:lnTo>
                      <a:pt x="7394" y="4572"/>
                    </a:lnTo>
                    <a:cubicBezTo>
                      <a:pt x="7394" y="4656"/>
                      <a:pt x="7466" y="4715"/>
                      <a:pt x="7549" y="4715"/>
                    </a:cubicBezTo>
                    <a:cubicBezTo>
                      <a:pt x="7632" y="4715"/>
                      <a:pt x="7692" y="4644"/>
                      <a:pt x="7692" y="4572"/>
                    </a:cubicBezTo>
                    <a:lnTo>
                      <a:pt x="7692" y="2251"/>
                    </a:lnTo>
                    <a:cubicBezTo>
                      <a:pt x="7740" y="2215"/>
                      <a:pt x="7728" y="2191"/>
                      <a:pt x="7692" y="2155"/>
                    </a:cubicBezTo>
                    <a:lnTo>
                      <a:pt x="5966" y="429"/>
                    </a:lnTo>
                    <a:cubicBezTo>
                      <a:pt x="5942" y="405"/>
                      <a:pt x="5894" y="393"/>
                      <a:pt x="5858" y="393"/>
                    </a:cubicBezTo>
                    <a:lnTo>
                      <a:pt x="4692" y="393"/>
                    </a:lnTo>
                    <a:lnTo>
                      <a:pt x="4715" y="167"/>
                    </a:lnTo>
                    <a:cubicBezTo>
                      <a:pt x="4715" y="119"/>
                      <a:pt x="4704" y="72"/>
                      <a:pt x="4668" y="48"/>
                    </a:cubicBezTo>
                    <a:cubicBezTo>
                      <a:pt x="4644" y="12"/>
                      <a:pt x="4596" y="0"/>
                      <a:pt x="4549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250;p64">
                <a:extLst>
                  <a:ext uri="{FF2B5EF4-FFF2-40B4-BE49-F238E27FC236}">
                    <a16:creationId xmlns:a16="http://schemas.microsoft.com/office/drawing/2014/main" id="{1927AD5C-DC12-0643-E36B-D7AEBBBEEEC6}"/>
                  </a:ext>
                </a:extLst>
              </p:cNvPr>
              <p:cNvSpPr/>
              <p:nvPr/>
            </p:nvSpPr>
            <p:spPr>
              <a:xfrm>
                <a:off x="4193872" y="3405023"/>
                <a:ext cx="9517" cy="44753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251"/>
                    </a:lnTo>
                    <a:cubicBezTo>
                      <a:pt x="0" y="1346"/>
                      <a:pt x="72" y="1406"/>
                      <a:pt x="155" y="1406"/>
                    </a:cubicBezTo>
                    <a:cubicBezTo>
                      <a:pt x="239" y="1406"/>
                      <a:pt x="298" y="1322"/>
                      <a:pt x="298" y="1251"/>
                    </a:cubicBezTo>
                    <a:lnTo>
                      <a:pt x="298" y="156"/>
                    </a:lnTo>
                    <a:cubicBezTo>
                      <a:pt x="298" y="72"/>
                      <a:pt x="227" y="1"/>
                      <a:pt x="155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251;p64">
                <a:extLst>
                  <a:ext uri="{FF2B5EF4-FFF2-40B4-BE49-F238E27FC236}">
                    <a16:creationId xmlns:a16="http://schemas.microsoft.com/office/drawing/2014/main" id="{5C6AEBAE-B03B-0E26-A38B-257975EE48A9}"/>
                  </a:ext>
                </a:extLst>
              </p:cNvPr>
              <p:cNvSpPr/>
              <p:nvPr/>
            </p:nvSpPr>
            <p:spPr>
              <a:xfrm>
                <a:off x="4275356" y="3444460"/>
                <a:ext cx="128116" cy="948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98" extrusionOk="0">
                    <a:moveTo>
                      <a:pt x="155" y="0"/>
                    </a:moveTo>
                    <a:cubicBezTo>
                      <a:pt x="60" y="0"/>
                      <a:pt x="0" y="71"/>
                      <a:pt x="0" y="143"/>
                    </a:cubicBezTo>
                    <a:cubicBezTo>
                      <a:pt x="0" y="226"/>
                      <a:pt x="72" y="298"/>
                      <a:pt x="155" y="298"/>
                    </a:cubicBezTo>
                    <a:lnTo>
                      <a:pt x="3870" y="298"/>
                    </a:lnTo>
                    <a:cubicBezTo>
                      <a:pt x="3965" y="298"/>
                      <a:pt x="4025" y="226"/>
                      <a:pt x="4025" y="143"/>
                    </a:cubicBezTo>
                    <a:cubicBezTo>
                      <a:pt x="4025" y="71"/>
                      <a:pt x="3965" y="0"/>
                      <a:pt x="387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252;p64">
                <a:extLst>
                  <a:ext uri="{FF2B5EF4-FFF2-40B4-BE49-F238E27FC236}">
                    <a16:creationId xmlns:a16="http://schemas.microsoft.com/office/drawing/2014/main" id="{2F1CF231-D2B8-F5C5-4F08-701DE5FBC809}"/>
                  </a:ext>
                </a:extLst>
              </p:cNvPr>
              <p:cNvSpPr/>
              <p:nvPr/>
            </p:nvSpPr>
            <p:spPr>
              <a:xfrm>
                <a:off x="4275356" y="3463781"/>
                <a:ext cx="128116" cy="948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98" extrusionOk="0">
                    <a:moveTo>
                      <a:pt x="155" y="0"/>
                    </a:moveTo>
                    <a:cubicBezTo>
                      <a:pt x="60" y="0"/>
                      <a:pt x="0" y="72"/>
                      <a:pt x="0" y="155"/>
                    </a:cubicBezTo>
                    <a:cubicBezTo>
                      <a:pt x="0" y="226"/>
                      <a:pt x="72" y="298"/>
                      <a:pt x="155" y="298"/>
                    </a:cubicBezTo>
                    <a:lnTo>
                      <a:pt x="3870" y="298"/>
                    </a:lnTo>
                    <a:cubicBezTo>
                      <a:pt x="3965" y="298"/>
                      <a:pt x="4025" y="226"/>
                      <a:pt x="4025" y="155"/>
                    </a:cubicBezTo>
                    <a:cubicBezTo>
                      <a:pt x="4025" y="72"/>
                      <a:pt x="3965" y="0"/>
                      <a:pt x="387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253;p64">
                <a:extLst>
                  <a:ext uri="{FF2B5EF4-FFF2-40B4-BE49-F238E27FC236}">
                    <a16:creationId xmlns:a16="http://schemas.microsoft.com/office/drawing/2014/main" id="{7EBADA0D-A973-875A-84E7-1020A0F1E104}"/>
                  </a:ext>
                </a:extLst>
              </p:cNvPr>
              <p:cNvSpPr/>
              <p:nvPr/>
            </p:nvSpPr>
            <p:spPr>
              <a:xfrm>
                <a:off x="4223442" y="3439527"/>
                <a:ext cx="38673" cy="3867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215" extrusionOk="0">
                    <a:moveTo>
                      <a:pt x="905" y="322"/>
                    </a:moveTo>
                    <a:lnTo>
                      <a:pt x="905" y="917"/>
                    </a:lnTo>
                    <a:lnTo>
                      <a:pt x="310" y="917"/>
                    </a:lnTo>
                    <a:lnTo>
                      <a:pt x="310" y="322"/>
                    </a:lnTo>
                    <a:close/>
                    <a:moveTo>
                      <a:pt x="143" y="0"/>
                    </a:moveTo>
                    <a:cubicBezTo>
                      <a:pt x="48" y="0"/>
                      <a:pt x="0" y="72"/>
                      <a:pt x="0" y="155"/>
                    </a:cubicBezTo>
                    <a:lnTo>
                      <a:pt x="0" y="1060"/>
                    </a:lnTo>
                    <a:cubicBezTo>
                      <a:pt x="0" y="1155"/>
                      <a:pt x="72" y="1215"/>
                      <a:pt x="143" y="1215"/>
                    </a:cubicBezTo>
                    <a:lnTo>
                      <a:pt x="1048" y="1215"/>
                    </a:lnTo>
                    <a:cubicBezTo>
                      <a:pt x="1143" y="1215"/>
                      <a:pt x="1203" y="1131"/>
                      <a:pt x="1203" y="1060"/>
                    </a:cubicBezTo>
                    <a:lnTo>
                      <a:pt x="1203" y="155"/>
                    </a:lnTo>
                    <a:cubicBezTo>
                      <a:pt x="1215" y="72"/>
                      <a:pt x="1143" y="0"/>
                      <a:pt x="1048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254;p64">
                <a:extLst>
                  <a:ext uri="{FF2B5EF4-FFF2-40B4-BE49-F238E27FC236}">
                    <a16:creationId xmlns:a16="http://schemas.microsoft.com/office/drawing/2014/main" id="{0A3328C9-0DEA-FE96-E225-1E70DA18F612}"/>
                  </a:ext>
                </a:extLst>
              </p:cNvPr>
              <p:cNvSpPr/>
              <p:nvPr/>
            </p:nvSpPr>
            <p:spPr>
              <a:xfrm>
                <a:off x="4275356" y="3525913"/>
                <a:ext cx="128116" cy="9517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99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44"/>
                    </a:cubicBezTo>
                    <a:cubicBezTo>
                      <a:pt x="0" y="227"/>
                      <a:pt x="72" y="299"/>
                      <a:pt x="155" y="299"/>
                    </a:cubicBezTo>
                    <a:lnTo>
                      <a:pt x="3870" y="299"/>
                    </a:lnTo>
                    <a:cubicBezTo>
                      <a:pt x="3965" y="299"/>
                      <a:pt x="4025" y="227"/>
                      <a:pt x="4025" y="144"/>
                    </a:cubicBezTo>
                    <a:cubicBezTo>
                      <a:pt x="4025" y="72"/>
                      <a:pt x="3965" y="1"/>
                      <a:pt x="3870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255;p64">
                <a:extLst>
                  <a:ext uri="{FF2B5EF4-FFF2-40B4-BE49-F238E27FC236}">
                    <a16:creationId xmlns:a16="http://schemas.microsoft.com/office/drawing/2014/main" id="{D310FA39-3AEE-CA5A-E6EC-A5C69BDDC1B8}"/>
                  </a:ext>
                </a:extLst>
              </p:cNvPr>
              <p:cNvSpPr/>
              <p:nvPr/>
            </p:nvSpPr>
            <p:spPr>
              <a:xfrm>
                <a:off x="4275356" y="3544884"/>
                <a:ext cx="128116" cy="948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98" extrusionOk="0">
                    <a:moveTo>
                      <a:pt x="155" y="0"/>
                    </a:moveTo>
                    <a:cubicBezTo>
                      <a:pt x="60" y="0"/>
                      <a:pt x="0" y="72"/>
                      <a:pt x="0" y="143"/>
                    </a:cubicBezTo>
                    <a:cubicBezTo>
                      <a:pt x="0" y="226"/>
                      <a:pt x="72" y="298"/>
                      <a:pt x="155" y="298"/>
                    </a:cubicBezTo>
                    <a:lnTo>
                      <a:pt x="3870" y="298"/>
                    </a:lnTo>
                    <a:cubicBezTo>
                      <a:pt x="3965" y="298"/>
                      <a:pt x="4025" y="226"/>
                      <a:pt x="4025" y="143"/>
                    </a:cubicBezTo>
                    <a:cubicBezTo>
                      <a:pt x="4025" y="72"/>
                      <a:pt x="3965" y="0"/>
                      <a:pt x="3870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256;p64">
                <a:extLst>
                  <a:ext uri="{FF2B5EF4-FFF2-40B4-BE49-F238E27FC236}">
                    <a16:creationId xmlns:a16="http://schemas.microsoft.com/office/drawing/2014/main" id="{3A1EA90E-B6C1-3851-0BEB-D925E7BAD493}"/>
                  </a:ext>
                </a:extLst>
              </p:cNvPr>
              <p:cNvSpPr/>
              <p:nvPr/>
            </p:nvSpPr>
            <p:spPr>
              <a:xfrm>
                <a:off x="4223442" y="3521011"/>
                <a:ext cx="38673" cy="3867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215" extrusionOk="0">
                    <a:moveTo>
                      <a:pt x="905" y="298"/>
                    </a:moveTo>
                    <a:lnTo>
                      <a:pt x="905" y="893"/>
                    </a:lnTo>
                    <a:lnTo>
                      <a:pt x="310" y="893"/>
                    </a:lnTo>
                    <a:lnTo>
                      <a:pt x="310" y="298"/>
                    </a:lnTo>
                    <a:close/>
                    <a:moveTo>
                      <a:pt x="143" y="0"/>
                    </a:moveTo>
                    <a:cubicBezTo>
                      <a:pt x="48" y="0"/>
                      <a:pt x="0" y="83"/>
                      <a:pt x="0" y="155"/>
                    </a:cubicBezTo>
                    <a:lnTo>
                      <a:pt x="0" y="1060"/>
                    </a:lnTo>
                    <a:cubicBezTo>
                      <a:pt x="0" y="1155"/>
                      <a:pt x="72" y="1215"/>
                      <a:pt x="143" y="1215"/>
                    </a:cubicBezTo>
                    <a:lnTo>
                      <a:pt x="1048" y="1215"/>
                    </a:lnTo>
                    <a:cubicBezTo>
                      <a:pt x="1143" y="1215"/>
                      <a:pt x="1203" y="1131"/>
                      <a:pt x="1203" y="1060"/>
                    </a:cubicBezTo>
                    <a:lnTo>
                      <a:pt x="1203" y="155"/>
                    </a:lnTo>
                    <a:cubicBezTo>
                      <a:pt x="1215" y="83"/>
                      <a:pt x="1143" y="0"/>
                      <a:pt x="1048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257;p64">
                <a:extLst>
                  <a:ext uri="{FF2B5EF4-FFF2-40B4-BE49-F238E27FC236}">
                    <a16:creationId xmlns:a16="http://schemas.microsoft.com/office/drawing/2014/main" id="{CD1B4E7B-57BA-6729-00AC-1E97DEA25672}"/>
                  </a:ext>
                </a:extLst>
              </p:cNvPr>
              <p:cNvSpPr/>
              <p:nvPr/>
            </p:nvSpPr>
            <p:spPr>
              <a:xfrm>
                <a:off x="4223442" y="3602464"/>
                <a:ext cx="38673" cy="3870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216" extrusionOk="0">
                    <a:moveTo>
                      <a:pt x="905" y="299"/>
                    </a:moveTo>
                    <a:lnTo>
                      <a:pt x="905" y="894"/>
                    </a:lnTo>
                    <a:lnTo>
                      <a:pt x="310" y="894"/>
                    </a:lnTo>
                    <a:lnTo>
                      <a:pt x="310" y="299"/>
                    </a:lnTo>
                    <a:close/>
                    <a:moveTo>
                      <a:pt x="143" y="1"/>
                    </a:moveTo>
                    <a:cubicBezTo>
                      <a:pt x="48" y="1"/>
                      <a:pt x="0" y="84"/>
                      <a:pt x="0" y="156"/>
                    </a:cubicBezTo>
                    <a:lnTo>
                      <a:pt x="0" y="1061"/>
                    </a:lnTo>
                    <a:cubicBezTo>
                      <a:pt x="0" y="1156"/>
                      <a:pt x="72" y="1215"/>
                      <a:pt x="143" y="1215"/>
                    </a:cubicBezTo>
                    <a:lnTo>
                      <a:pt x="1048" y="1215"/>
                    </a:lnTo>
                    <a:cubicBezTo>
                      <a:pt x="1143" y="1215"/>
                      <a:pt x="1203" y="1132"/>
                      <a:pt x="1203" y="1061"/>
                    </a:cubicBezTo>
                    <a:lnTo>
                      <a:pt x="1203" y="156"/>
                    </a:lnTo>
                    <a:cubicBezTo>
                      <a:pt x="1215" y="60"/>
                      <a:pt x="1143" y="1"/>
                      <a:pt x="1048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258;p64">
                <a:extLst>
                  <a:ext uri="{FF2B5EF4-FFF2-40B4-BE49-F238E27FC236}">
                    <a16:creationId xmlns:a16="http://schemas.microsoft.com/office/drawing/2014/main" id="{A478ED24-E5FE-DD1D-36A4-F1E6B753BBF8}"/>
                  </a:ext>
                </a:extLst>
              </p:cNvPr>
              <p:cNvSpPr/>
              <p:nvPr/>
            </p:nvSpPr>
            <p:spPr>
              <a:xfrm>
                <a:off x="4193872" y="3460375"/>
                <a:ext cx="289558" cy="224370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7049" extrusionOk="0">
                    <a:moveTo>
                      <a:pt x="6108" y="3751"/>
                    </a:moveTo>
                    <a:lnTo>
                      <a:pt x="8502" y="4620"/>
                    </a:lnTo>
                    <a:lnTo>
                      <a:pt x="7894" y="4894"/>
                    </a:lnTo>
                    <a:cubicBezTo>
                      <a:pt x="7847" y="4917"/>
                      <a:pt x="7811" y="4953"/>
                      <a:pt x="7799" y="5013"/>
                    </a:cubicBezTo>
                    <a:cubicBezTo>
                      <a:pt x="7787" y="5060"/>
                      <a:pt x="7799" y="5120"/>
                      <a:pt x="7847" y="5155"/>
                    </a:cubicBezTo>
                    <a:lnTo>
                      <a:pt x="8752" y="6060"/>
                    </a:lnTo>
                    <a:lnTo>
                      <a:pt x="8406" y="6406"/>
                    </a:lnTo>
                    <a:lnTo>
                      <a:pt x="7501" y="5489"/>
                    </a:lnTo>
                    <a:cubicBezTo>
                      <a:pt x="7478" y="5465"/>
                      <a:pt x="7430" y="5453"/>
                      <a:pt x="7394" y="5453"/>
                    </a:cubicBezTo>
                    <a:lnTo>
                      <a:pt x="7370" y="5453"/>
                    </a:lnTo>
                    <a:cubicBezTo>
                      <a:pt x="7323" y="5465"/>
                      <a:pt x="7275" y="5489"/>
                      <a:pt x="7251" y="5536"/>
                    </a:cubicBezTo>
                    <a:lnTo>
                      <a:pt x="6966" y="6156"/>
                    </a:lnTo>
                    <a:lnTo>
                      <a:pt x="6108" y="3751"/>
                    </a:lnTo>
                    <a:close/>
                    <a:moveTo>
                      <a:pt x="155" y="0"/>
                    </a:moveTo>
                    <a:cubicBezTo>
                      <a:pt x="60" y="0"/>
                      <a:pt x="0" y="83"/>
                      <a:pt x="0" y="155"/>
                    </a:cubicBezTo>
                    <a:lnTo>
                      <a:pt x="0" y="6894"/>
                    </a:lnTo>
                    <a:cubicBezTo>
                      <a:pt x="0" y="6989"/>
                      <a:pt x="72" y="7049"/>
                      <a:pt x="155" y="7049"/>
                    </a:cubicBezTo>
                    <a:lnTo>
                      <a:pt x="7573" y="7049"/>
                    </a:lnTo>
                    <a:cubicBezTo>
                      <a:pt x="7668" y="7049"/>
                      <a:pt x="7728" y="6965"/>
                      <a:pt x="7728" y="6894"/>
                    </a:cubicBezTo>
                    <a:lnTo>
                      <a:pt x="7728" y="6156"/>
                    </a:lnTo>
                    <a:lnTo>
                      <a:pt x="8204" y="6632"/>
                    </a:lnTo>
                    <a:cubicBezTo>
                      <a:pt x="8263" y="6691"/>
                      <a:pt x="8335" y="6715"/>
                      <a:pt x="8430" y="6715"/>
                    </a:cubicBezTo>
                    <a:cubicBezTo>
                      <a:pt x="8513" y="6715"/>
                      <a:pt x="8585" y="6691"/>
                      <a:pt x="8644" y="6632"/>
                    </a:cubicBezTo>
                    <a:lnTo>
                      <a:pt x="8990" y="6287"/>
                    </a:lnTo>
                    <a:cubicBezTo>
                      <a:pt x="9097" y="6156"/>
                      <a:pt x="9097" y="5953"/>
                      <a:pt x="8978" y="5822"/>
                    </a:cubicBezTo>
                    <a:lnTo>
                      <a:pt x="8228" y="5084"/>
                    </a:lnTo>
                    <a:lnTo>
                      <a:pt x="8644" y="4882"/>
                    </a:lnTo>
                    <a:cubicBezTo>
                      <a:pt x="8763" y="4822"/>
                      <a:pt x="8835" y="4703"/>
                      <a:pt x="8823" y="4584"/>
                    </a:cubicBezTo>
                    <a:cubicBezTo>
                      <a:pt x="8811" y="4465"/>
                      <a:pt x="8740" y="4346"/>
                      <a:pt x="8621" y="4310"/>
                    </a:cubicBezTo>
                    <a:lnTo>
                      <a:pt x="7728" y="3989"/>
                    </a:lnTo>
                    <a:lnTo>
                      <a:pt x="7728" y="1762"/>
                    </a:lnTo>
                    <a:cubicBezTo>
                      <a:pt x="7728" y="1667"/>
                      <a:pt x="7656" y="1607"/>
                      <a:pt x="7573" y="1607"/>
                    </a:cubicBezTo>
                    <a:cubicBezTo>
                      <a:pt x="7489" y="1607"/>
                      <a:pt x="7430" y="1691"/>
                      <a:pt x="7430" y="1762"/>
                    </a:cubicBezTo>
                    <a:lnTo>
                      <a:pt x="7430" y="3893"/>
                    </a:lnTo>
                    <a:lnTo>
                      <a:pt x="6227" y="3453"/>
                    </a:lnTo>
                    <a:cubicBezTo>
                      <a:pt x="6193" y="3442"/>
                      <a:pt x="6158" y="3437"/>
                      <a:pt x="6124" y="3437"/>
                    </a:cubicBezTo>
                    <a:cubicBezTo>
                      <a:pt x="6041" y="3437"/>
                      <a:pt x="5962" y="3469"/>
                      <a:pt x="5894" y="3536"/>
                    </a:cubicBezTo>
                    <a:cubicBezTo>
                      <a:pt x="5799" y="3620"/>
                      <a:pt x="5775" y="3739"/>
                      <a:pt x="5823" y="3858"/>
                    </a:cubicBezTo>
                    <a:lnTo>
                      <a:pt x="6085" y="4620"/>
                    </a:lnTo>
                    <a:lnTo>
                      <a:pt x="2727" y="4620"/>
                    </a:lnTo>
                    <a:cubicBezTo>
                      <a:pt x="2632" y="4620"/>
                      <a:pt x="2572" y="4691"/>
                      <a:pt x="2572" y="4763"/>
                    </a:cubicBezTo>
                    <a:cubicBezTo>
                      <a:pt x="2572" y="4858"/>
                      <a:pt x="2644" y="4917"/>
                      <a:pt x="2727" y="4917"/>
                    </a:cubicBezTo>
                    <a:lnTo>
                      <a:pt x="6204" y="4917"/>
                    </a:lnTo>
                    <a:lnTo>
                      <a:pt x="6311" y="5215"/>
                    </a:lnTo>
                    <a:lnTo>
                      <a:pt x="2727" y="5215"/>
                    </a:lnTo>
                    <a:cubicBezTo>
                      <a:pt x="2632" y="5215"/>
                      <a:pt x="2572" y="5286"/>
                      <a:pt x="2572" y="5358"/>
                    </a:cubicBezTo>
                    <a:cubicBezTo>
                      <a:pt x="2572" y="5453"/>
                      <a:pt x="2644" y="5513"/>
                      <a:pt x="2727" y="5513"/>
                    </a:cubicBezTo>
                    <a:lnTo>
                      <a:pt x="6418" y="5513"/>
                    </a:lnTo>
                    <a:lnTo>
                      <a:pt x="6668" y="6239"/>
                    </a:lnTo>
                    <a:cubicBezTo>
                      <a:pt x="6716" y="6358"/>
                      <a:pt x="6811" y="6453"/>
                      <a:pt x="6954" y="6453"/>
                    </a:cubicBezTo>
                    <a:cubicBezTo>
                      <a:pt x="7085" y="6453"/>
                      <a:pt x="7204" y="6394"/>
                      <a:pt x="7251" y="6275"/>
                    </a:cubicBezTo>
                    <a:lnTo>
                      <a:pt x="7406" y="5929"/>
                    </a:lnTo>
                    <a:lnTo>
                      <a:pt x="7406" y="6727"/>
                    </a:lnTo>
                    <a:lnTo>
                      <a:pt x="298" y="6727"/>
                    </a:lnTo>
                    <a:lnTo>
                      <a:pt x="298" y="155"/>
                    </a:lnTo>
                    <a:cubicBezTo>
                      <a:pt x="298" y="60"/>
                      <a:pt x="227" y="0"/>
                      <a:pt x="155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11223;p60">
              <a:extLst>
                <a:ext uri="{FF2B5EF4-FFF2-40B4-BE49-F238E27FC236}">
                  <a16:creationId xmlns:a16="http://schemas.microsoft.com/office/drawing/2014/main" id="{2BB882C9-B449-7FB4-F007-D2D54EE52486}"/>
                </a:ext>
              </a:extLst>
            </p:cNvPr>
            <p:cNvGrpSpPr/>
            <p:nvPr/>
          </p:nvGrpSpPr>
          <p:grpSpPr>
            <a:xfrm>
              <a:off x="6176660" y="2553974"/>
              <a:ext cx="529348" cy="496753"/>
              <a:chOff x="3082855" y="4295728"/>
              <a:chExt cx="375946" cy="327823"/>
            </a:xfrm>
            <a:solidFill>
              <a:schemeClr val="accent1"/>
            </a:solidFill>
          </p:grpSpPr>
          <p:sp>
            <p:nvSpPr>
              <p:cNvPr id="52" name="Google Shape;11224;p60">
                <a:extLst>
                  <a:ext uri="{FF2B5EF4-FFF2-40B4-BE49-F238E27FC236}">
                    <a16:creationId xmlns:a16="http://schemas.microsoft.com/office/drawing/2014/main" id="{9FC30F1D-CBF3-A3D2-FEFB-12205619EE05}"/>
                  </a:ext>
                </a:extLst>
              </p:cNvPr>
              <p:cNvSpPr/>
              <p:nvPr/>
            </p:nvSpPr>
            <p:spPr>
              <a:xfrm>
                <a:off x="3082855" y="4295728"/>
                <a:ext cx="375946" cy="327823"/>
              </a:xfrm>
              <a:custGeom>
                <a:avLst/>
                <a:gdLst/>
                <a:ahLst/>
                <a:cxnLst/>
                <a:rect l="l" t="t" r="r" b="b"/>
                <a:pathLst>
                  <a:path w="11812" h="10300" extrusionOk="0">
                    <a:moveTo>
                      <a:pt x="6644" y="358"/>
                    </a:moveTo>
                    <a:lnTo>
                      <a:pt x="6311" y="3311"/>
                    </a:lnTo>
                    <a:cubicBezTo>
                      <a:pt x="6311" y="3311"/>
                      <a:pt x="6311" y="3335"/>
                      <a:pt x="6299" y="3335"/>
                    </a:cubicBezTo>
                    <a:lnTo>
                      <a:pt x="5525" y="3335"/>
                    </a:lnTo>
                    <a:cubicBezTo>
                      <a:pt x="5525" y="3335"/>
                      <a:pt x="5513" y="3335"/>
                      <a:pt x="5513" y="3311"/>
                    </a:cubicBezTo>
                    <a:lnTo>
                      <a:pt x="5180" y="358"/>
                    </a:lnTo>
                    <a:close/>
                    <a:moveTo>
                      <a:pt x="11240" y="2930"/>
                    </a:moveTo>
                    <a:cubicBezTo>
                      <a:pt x="11347" y="2930"/>
                      <a:pt x="11431" y="3013"/>
                      <a:pt x="11431" y="3120"/>
                    </a:cubicBezTo>
                    <a:lnTo>
                      <a:pt x="11431" y="9764"/>
                    </a:lnTo>
                    <a:lnTo>
                      <a:pt x="11454" y="9764"/>
                    </a:lnTo>
                    <a:cubicBezTo>
                      <a:pt x="11454" y="9859"/>
                      <a:pt x="11359" y="9954"/>
                      <a:pt x="11252" y="9954"/>
                    </a:cubicBezTo>
                    <a:lnTo>
                      <a:pt x="560" y="9954"/>
                    </a:lnTo>
                    <a:cubicBezTo>
                      <a:pt x="453" y="9954"/>
                      <a:pt x="358" y="9859"/>
                      <a:pt x="358" y="9764"/>
                    </a:cubicBezTo>
                    <a:lnTo>
                      <a:pt x="358" y="3120"/>
                    </a:lnTo>
                    <a:cubicBezTo>
                      <a:pt x="358" y="3013"/>
                      <a:pt x="453" y="2930"/>
                      <a:pt x="560" y="2930"/>
                    </a:cubicBezTo>
                    <a:lnTo>
                      <a:pt x="5108" y="2930"/>
                    </a:lnTo>
                    <a:lnTo>
                      <a:pt x="5156" y="3346"/>
                    </a:lnTo>
                    <a:cubicBezTo>
                      <a:pt x="5168" y="3525"/>
                      <a:pt x="5335" y="3656"/>
                      <a:pt x="5513" y="3656"/>
                    </a:cubicBezTo>
                    <a:lnTo>
                      <a:pt x="6287" y="3656"/>
                    </a:lnTo>
                    <a:cubicBezTo>
                      <a:pt x="6466" y="3656"/>
                      <a:pt x="6608" y="3525"/>
                      <a:pt x="6644" y="3346"/>
                    </a:cubicBezTo>
                    <a:lnTo>
                      <a:pt x="6692" y="2930"/>
                    </a:lnTo>
                    <a:close/>
                    <a:moveTo>
                      <a:pt x="4977" y="1"/>
                    </a:moveTo>
                    <a:cubicBezTo>
                      <a:pt x="4930" y="1"/>
                      <a:pt x="4882" y="13"/>
                      <a:pt x="4846" y="60"/>
                    </a:cubicBezTo>
                    <a:cubicBezTo>
                      <a:pt x="4811" y="84"/>
                      <a:pt x="4799" y="144"/>
                      <a:pt x="4799" y="191"/>
                    </a:cubicBezTo>
                    <a:lnTo>
                      <a:pt x="5061" y="2584"/>
                    </a:lnTo>
                    <a:lnTo>
                      <a:pt x="536" y="2584"/>
                    </a:lnTo>
                    <a:cubicBezTo>
                      <a:pt x="239" y="2584"/>
                      <a:pt x="1" y="2823"/>
                      <a:pt x="1" y="3120"/>
                    </a:cubicBezTo>
                    <a:lnTo>
                      <a:pt x="1" y="9764"/>
                    </a:lnTo>
                    <a:cubicBezTo>
                      <a:pt x="1" y="10062"/>
                      <a:pt x="239" y="10300"/>
                      <a:pt x="536" y="10300"/>
                    </a:cubicBezTo>
                    <a:lnTo>
                      <a:pt x="11240" y="10300"/>
                    </a:lnTo>
                    <a:cubicBezTo>
                      <a:pt x="11538" y="10300"/>
                      <a:pt x="11776" y="10062"/>
                      <a:pt x="11776" y="9764"/>
                    </a:cubicBezTo>
                    <a:lnTo>
                      <a:pt x="11776" y="3120"/>
                    </a:lnTo>
                    <a:cubicBezTo>
                      <a:pt x="11812" y="2823"/>
                      <a:pt x="11550" y="2584"/>
                      <a:pt x="11252" y="2584"/>
                    </a:cubicBezTo>
                    <a:lnTo>
                      <a:pt x="6728" y="2584"/>
                    </a:lnTo>
                    <a:lnTo>
                      <a:pt x="7001" y="191"/>
                    </a:lnTo>
                    <a:cubicBezTo>
                      <a:pt x="7001" y="144"/>
                      <a:pt x="6989" y="84"/>
                      <a:pt x="6954" y="60"/>
                    </a:cubicBezTo>
                    <a:cubicBezTo>
                      <a:pt x="6930" y="25"/>
                      <a:pt x="6882" y="1"/>
                      <a:pt x="6823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225;p60">
                <a:extLst>
                  <a:ext uri="{FF2B5EF4-FFF2-40B4-BE49-F238E27FC236}">
                    <a16:creationId xmlns:a16="http://schemas.microsoft.com/office/drawing/2014/main" id="{E837A19C-6CD8-4342-7E92-C0D56832A97F}"/>
                  </a:ext>
                </a:extLst>
              </p:cNvPr>
              <p:cNvSpPr/>
              <p:nvPr/>
            </p:nvSpPr>
            <p:spPr>
              <a:xfrm>
                <a:off x="3118852" y="4424947"/>
                <a:ext cx="128488" cy="163371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5133" extrusionOk="0">
                    <a:moveTo>
                      <a:pt x="2203" y="1251"/>
                    </a:moveTo>
                    <a:cubicBezTo>
                      <a:pt x="2418" y="1251"/>
                      <a:pt x="2596" y="1418"/>
                      <a:pt x="2596" y="1632"/>
                    </a:cubicBezTo>
                    <a:lnTo>
                      <a:pt x="2596" y="2013"/>
                    </a:lnTo>
                    <a:cubicBezTo>
                      <a:pt x="2584" y="2323"/>
                      <a:pt x="2322" y="2573"/>
                      <a:pt x="2013" y="2573"/>
                    </a:cubicBezTo>
                    <a:cubicBezTo>
                      <a:pt x="1703" y="2573"/>
                      <a:pt x="1453" y="2323"/>
                      <a:pt x="1453" y="2013"/>
                    </a:cubicBezTo>
                    <a:lnTo>
                      <a:pt x="1453" y="1632"/>
                    </a:lnTo>
                    <a:cubicBezTo>
                      <a:pt x="1453" y="1430"/>
                      <a:pt x="1608" y="1251"/>
                      <a:pt x="1834" y="1251"/>
                    </a:cubicBezTo>
                    <a:close/>
                    <a:moveTo>
                      <a:pt x="2191" y="2906"/>
                    </a:moveTo>
                    <a:lnTo>
                      <a:pt x="2191" y="3001"/>
                    </a:lnTo>
                    <a:cubicBezTo>
                      <a:pt x="2203" y="3061"/>
                      <a:pt x="2227" y="3144"/>
                      <a:pt x="2251" y="3180"/>
                    </a:cubicBezTo>
                    <a:lnTo>
                      <a:pt x="2013" y="3418"/>
                    </a:lnTo>
                    <a:lnTo>
                      <a:pt x="2001" y="3418"/>
                    </a:lnTo>
                    <a:lnTo>
                      <a:pt x="1763" y="3180"/>
                    </a:lnTo>
                    <a:cubicBezTo>
                      <a:pt x="1787" y="3120"/>
                      <a:pt x="1798" y="3061"/>
                      <a:pt x="1798" y="3001"/>
                    </a:cubicBezTo>
                    <a:lnTo>
                      <a:pt x="1798" y="2906"/>
                    </a:lnTo>
                    <a:cubicBezTo>
                      <a:pt x="1858" y="2918"/>
                      <a:pt x="1941" y="2918"/>
                      <a:pt x="2001" y="2918"/>
                    </a:cubicBezTo>
                    <a:cubicBezTo>
                      <a:pt x="2060" y="2918"/>
                      <a:pt x="2132" y="2906"/>
                      <a:pt x="2191" y="2906"/>
                    </a:cubicBezTo>
                    <a:close/>
                    <a:moveTo>
                      <a:pt x="2525" y="3394"/>
                    </a:moveTo>
                    <a:lnTo>
                      <a:pt x="2822" y="3537"/>
                    </a:lnTo>
                    <a:cubicBezTo>
                      <a:pt x="2882" y="3573"/>
                      <a:pt x="2918" y="3644"/>
                      <a:pt x="2918" y="3716"/>
                    </a:cubicBezTo>
                    <a:lnTo>
                      <a:pt x="2918" y="4787"/>
                    </a:lnTo>
                    <a:lnTo>
                      <a:pt x="1072" y="4787"/>
                    </a:lnTo>
                    <a:lnTo>
                      <a:pt x="1072" y="3716"/>
                    </a:lnTo>
                    <a:cubicBezTo>
                      <a:pt x="1072" y="3644"/>
                      <a:pt x="1120" y="3573"/>
                      <a:pt x="1179" y="3537"/>
                    </a:cubicBezTo>
                    <a:lnTo>
                      <a:pt x="1477" y="3394"/>
                    </a:lnTo>
                    <a:lnTo>
                      <a:pt x="1751" y="3656"/>
                    </a:lnTo>
                    <a:cubicBezTo>
                      <a:pt x="1822" y="3728"/>
                      <a:pt x="1906" y="3763"/>
                      <a:pt x="2001" y="3763"/>
                    </a:cubicBezTo>
                    <a:cubicBezTo>
                      <a:pt x="2084" y="3763"/>
                      <a:pt x="2179" y="3728"/>
                      <a:pt x="2251" y="3656"/>
                    </a:cubicBezTo>
                    <a:lnTo>
                      <a:pt x="2525" y="3394"/>
                    </a:lnTo>
                    <a:close/>
                    <a:moveTo>
                      <a:pt x="3680" y="334"/>
                    </a:moveTo>
                    <a:cubicBezTo>
                      <a:pt x="3680" y="334"/>
                      <a:pt x="3692" y="334"/>
                      <a:pt x="3692" y="358"/>
                    </a:cubicBezTo>
                    <a:lnTo>
                      <a:pt x="3692" y="4775"/>
                    </a:lnTo>
                    <a:lnTo>
                      <a:pt x="3680" y="4775"/>
                    </a:lnTo>
                    <a:lnTo>
                      <a:pt x="3299" y="4787"/>
                    </a:lnTo>
                    <a:lnTo>
                      <a:pt x="3299" y="3716"/>
                    </a:lnTo>
                    <a:cubicBezTo>
                      <a:pt x="3299" y="3513"/>
                      <a:pt x="3180" y="3335"/>
                      <a:pt x="3001" y="3227"/>
                    </a:cubicBezTo>
                    <a:lnTo>
                      <a:pt x="2560" y="3001"/>
                    </a:lnTo>
                    <a:lnTo>
                      <a:pt x="2560" y="2989"/>
                    </a:lnTo>
                    <a:lnTo>
                      <a:pt x="2560" y="2739"/>
                    </a:lnTo>
                    <a:cubicBezTo>
                      <a:pt x="2787" y="2573"/>
                      <a:pt x="2941" y="2311"/>
                      <a:pt x="2941" y="2013"/>
                    </a:cubicBezTo>
                    <a:lnTo>
                      <a:pt x="2941" y="1632"/>
                    </a:lnTo>
                    <a:cubicBezTo>
                      <a:pt x="2941" y="1227"/>
                      <a:pt x="2608" y="906"/>
                      <a:pt x="2203" y="906"/>
                    </a:cubicBezTo>
                    <a:lnTo>
                      <a:pt x="1834" y="906"/>
                    </a:lnTo>
                    <a:cubicBezTo>
                      <a:pt x="1429" y="906"/>
                      <a:pt x="1108" y="1239"/>
                      <a:pt x="1108" y="1632"/>
                    </a:cubicBezTo>
                    <a:lnTo>
                      <a:pt x="1108" y="2013"/>
                    </a:lnTo>
                    <a:cubicBezTo>
                      <a:pt x="1108" y="2311"/>
                      <a:pt x="1251" y="2573"/>
                      <a:pt x="1477" y="2739"/>
                    </a:cubicBezTo>
                    <a:lnTo>
                      <a:pt x="1477" y="2989"/>
                    </a:lnTo>
                    <a:lnTo>
                      <a:pt x="1477" y="3001"/>
                    </a:lnTo>
                    <a:lnTo>
                      <a:pt x="1048" y="3227"/>
                    </a:lnTo>
                    <a:cubicBezTo>
                      <a:pt x="870" y="3323"/>
                      <a:pt x="751" y="3513"/>
                      <a:pt x="751" y="3716"/>
                    </a:cubicBezTo>
                    <a:lnTo>
                      <a:pt x="751" y="4787"/>
                    </a:lnTo>
                    <a:lnTo>
                      <a:pt x="358" y="4787"/>
                    </a:lnTo>
                    <a:cubicBezTo>
                      <a:pt x="358" y="4787"/>
                      <a:pt x="346" y="4787"/>
                      <a:pt x="346" y="4775"/>
                    </a:cubicBezTo>
                    <a:lnTo>
                      <a:pt x="346" y="358"/>
                    </a:lnTo>
                    <a:cubicBezTo>
                      <a:pt x="346" y="358"/>
                      <a:pt x="346" y="334"/>
                      <a:pt x="358" y="334"/>
                    </a:cubicBezTo>
                    <a:close/>
                    <a:moveTo>
                      <a:pt x="358" y="1"/>
                    </a:moveTo>
                    <a:cubicBezTo>
                      <a:pt x="167" y="1"/>
                      <a:pt x="1" y="168"/>
                      <a:pt x="1" y="358"/>
                    </a:cubicBezTo>
                    <a:lnTo>
                      <a:pt x="1" y="4775"/>
                    </a:lnTo>
                    <a:cubicBezTo>
                      <a:pt x="1" y="4966"/>
                      <a:pt x="167" y="5132"/>
                      <a:pt x="358" y="5132"/>
                    </a:cubicBezTo>
                    <a:lnTo>
                      <a:pt x="3680" y="5132"/>
                    </a:lnTo>
                    <a:cubicBezTo>
                      <a:pt x="3870" y="5132"/>
                      <a:pt x="4037" y="4966"/>
                      <a:pt x="4037" y="4775"/>
                    </a:cubicBezTo>
                    <a:lnTo>
                      <a:pt x="4037" y="358"/>
                    </a:lnTo>
                    <a:cubicBezTo>
                      <a:pt x="4037" y="168"/>
                      <a:pt x="3870" y="1"/>
                      <a:pt x="3680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226;p60">
                <a:extLst>
                  <a:ext uri="{FF2B5EF4-FFF2-40B4-BE49-F238E27FC236}">
                    <a16:creationId xmlns:a16="http://schemas.microsoft.com/office/drawing/2014/main" id="{1BD361F8-C19D-71DD-22DD-04526A2D4BE1}"/>
                  </a:ext>
                </a:extLst>
              </p:cNvPr>
              <p:cNvSpPr/>
              <p:nvPr/>
            </p:nvSpPr>
            <p:spPr>
              <a:xfrm>
                <a:off x="3271178" y="4424947"/>
                <a:ext cx="152008" cy="34533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1085" extrusionOk="0">
                    <a:moveTo>
                      <a:pt x="4430" y="346"/>
                    </a:moveTo>
                    <a:cubicBezTo>
                      <a:pt x="4430" y="346"/>
                      <a:pt x="4442" y="346"/>
                      <a:pt x="4442" y="358"/>
                    </a:cubicBezTo>
                    <a:lnTo>
                      <a:pt x="4442" y="727"/>
                    </a:lnTo>
                    <a:lnTo>
                      <a:pt x="4430" y="727"/>
                    </a:lnTo>
                    <a:lnTo>
                      <a:pt x="370" y="739"/>
                    </a:lnTo>
                    <a:cubicBezTo>
                      <a:pt x="370" y="739"/>
                      <a:pt x="358" y="739"/>
                      <a:pt x="358" y="727"/>
                    </a:cubicBezTo>
                    <a:lnTo>
                      <a:pt x="358" y="358"/>
                    </a:lnTo>
                    <a:cubicBezTo>
                      <a:pt x="358" y="358"/>
                      <a:pt x="358" y="346"/>
                      <a:pt x="370" y="346"/>
                    </a:cubicBezTo>
                    <a:close/>
                    <a:moveTo>
                      <a:pt x="358" y="1"/>
                    </a:moveTo>
                    <a:cubicBezTo>
                      <a:pt x="156" y="1"/>
                      <a:pt x="1" y="168"/>
                      <a:pt x="1" y="358"/>
                    </a:cubicBezTo>
                    <a:lnTo>
                      <a:pt x="1" y="727"/>
                    </a:lnTo>
                    <a:cubicBezTo>
                      <a:pt x="1" y="918"/>
                      <a:pt x="156" y="1084"/>
                      <a:pt x="358" y="1084"/>
                    </a:cubicBezTo>
                    <a:lnTo>
                      <a:pt x="4418" y="1084"/>
                    </a:lnTo>
                    <a:cubicBezTo>
                      <a:pt x="4609" y="1084"/>
                      <a:pt x="4775" y="918"/>
                      <a:pt x="4775" y="727"/>
                    </a:cubicBezTo>
                    <a:lnTo>
                      <a:pt x="4775" y="358"/>
                    </a:lnTo>
                    <a:cubicBezTo>
                      <a:pt x="4775" y="168"/>
                      <a:pt x="4621" y="1"/>
                      <a:pt x="4418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227;p60">
                <a:extLst>
                  <a:ext uri="{FF2B5EF4-FFF2-40B4-BE49-F238E27FC236}">
                    <a16:creationId xmlns:a16="http://schemas.microsoft.com/office/drawing/2014/main" id="{BB4FF761-F890-B3F7-4F92-13E6C4C60E80}"/>
                  </a:ext>
                </a:extLst>
              </p:cNvPr>
              <p:cNvSpPr/>
              <p:nvPr/>
            </p:nvSpPr>
            <p:spPr>
              <a:xfrm>
                <a:off x="3271560" y="4471957"/>
                <a:ext cx="116393" cy="34501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1084" extrusionOk="0">
                    <a:moveTo>
                      <a:pt x="3299" y="334"/>
                    </a:moveTo>
                    <a:cubicBezTo>
                      <a:pt x="3299" y="334"/>
                      <a:pt x="3323" y="334"/>
                      <a:pt x="3323" y="357"/>
                    </a:cubicBezTo>
                    <a:lnTo>
                      <a:pt x="3323" y="727"/>
                    </a:lnTo>
                    <a:lnTo>
                      <a:pt x="358" y="738"/>
                    </a:lnTo>
                    <a:cubicBezTo>
                      <a:pt x="358" y="738"/>
                      <a:pt x="346" y="738"/>
                      <a:pt x="346" y="727"/>
                    </a:cubicBezTo>
                    <a:lnTo>
                      <a:pt x="346" y="357"/>
                    </a:lnTo>
                    <a:cubicBezTo>
                      <a:pt x="346" y="357"/>
                      <a:pt x="346" y="334"/>
                      <a:pt x="358" y="334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55"/>
                      <a:pt x="1" y="357"/>
                    </a:cubicBezTo>
                    <a:lnTo>
                      <a:pt x="1" y="727"/>
                    </a:lnTo>
                    <a:cubicBezTo>
                      <a:pt x="1" y="917"/>
                      <a:pt x="168" y="1084"/>
                      <a:pt x="358" y="1084"/>
                    </a:cubicBezTo>
                    <a:lnTo>
                      <a:pt x="3299" y="1084"/>
                    </a:lnTo>
                    <a:cubicBezTo>
                      <a:pt x="3489" y="1084"/>
                      <a:pt x="3656" y="917"/>
                      <a:pt x="3656" y="727"/>
                    </a:cubicBezTo>
                    <a:lnTo>
                      <a:pt x="3656" y="357"/>
                    </a:lnTo>
                    <a:cubicBezTo>
                      <a:pt x="3656" y="155"/>
                      <a:pt x="3501" y="0"/>
                      <a:pt x="3299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1228;p60">
                <a:extLst>
                  <a:ext uri="{FF2B5EF4-FFF2-40B4-BE49-F238E27FC236}">
                    <a16:creationId xmlns:a16="http://schemas.microsoft.com/office/drawing/2014/main" id="{B5C9F93A-A835-92B8-0363-9FF7C9BFCD1A}"/>
                  </a:ext>
                </a:extLst>
              </p:cNvPr>
              <p:cNvSpPr/>
              <p:nvPr/>
            </p:nvSpPr>
            <p:spPr>
              <a:xfrm>
                <a:off x="3271178" y="4518552"/>
                <a:ext cx="70148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358" extrusionOk="0">
                    <a:moveTo>
                      <a:pt x="180" y="1"/>
                    </a:moveTo>
                    <a:cubicBezTo>
                      <a:pt x="84" y="1"/>
                      <a:pt x="1" y="84"/>
                      <a:pt x="1" y="179"/>
                    </a:cubicBezTo>
                    <a:cubicBezTo>
                      <a:pt x="1" y="286"/>
                      <a:pt x="72" y="358"/>
                      <a:pt x="180" y="358"/>
                    </a:cubicBezTo>
                    <a:lnTo>
                      <a:pt x="2025" y="358"/>
                    </a:lnTo>
                    <a:cubicBezTo>
                      <a:pt x="2108" y="358"/>
                      <a:pt x="2204" y="286"/>
                      <a:pt x="2204" y="179"/>
                    </a:cubicBezTo>
                    <a:cubicBezTo>
                      <a:pt x="2204" y="84"/>
                      <a:pt x="2120" y="1"/>
                      <a:pt x="2025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1229;p60">
                <a:extLst>
                  <a:ext uri="{FF2B5EF4-FFF2-40B4-BE49-F238E27FC236}">
                    <a16:creationId xmlns:a16="http://schemas.microsoft.com/office/drawing/2014/main" id="{A11BA046-B316-1DE8-76E9-2425364E02E6}"/>
                  </a:ext>
                </a:extLst>
              </p:cNvPr>
              <p:cNvSpPr/>
              <p:nvPr/>
            </p:nvSpPr>
            <p:spPr>
              <a:xfrm>
                <a:off x="3353038" y="4518552"/>
                <a:ext cx="34915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58" extrusionOk="0">
                    <a:moveTo>
                      <a:pt x="179" y="1"/>
                    </a:moveTo>
                    <a:cubicBezTo>
                      <a:pt x="84" y="1"/>
                      <a:pt x="1" y="84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917" y="358"/>
                    </a:lnTo>
                    <a:cubicBezTo>
                      <a:pt x="1013" y="358"/>
                      <a:pt x="1096" y="286"/>
                      <a:pt x="1096" y="179"/>
                    </a:cubicBezTo>
                    <a:cubicBezTo>
                      <a:pt x="1096" y="84"/>
                      <a:pt x="1025" y="1"/>
                      <a:pt x="917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230;p60">
                <a:extLst>
                  <a:ext uri="{FF2B5EF4-FFF2-40B4-BE49-F238E27FC236}">
                    <a16:creationId xmlns:a16="http://schemas.microsoft.com/office/drawing/2014/main" id="{FFD07FDD-4660-7232-AB30-DC1820437E2E}"/>
                  </a:ext>
                </a:extLst>
              </p:cNvPr>
              <p:cNvSpPr/>
              <p:nvPr/>
            </p:nvSpPr>
            <p:spPr>
              <a:xfrm>
                <a:off x="3271178" y="4554167"/>
                <a:ext cx="23170" cy="1142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59" extrusionOk="0">
                    <a:moveTo>
                      <a:pt x="180" y="1"/>
                    </a:moveTo>
                    <a:cubicBezTo>
                      <a:pt x="84" y="1"/>
                      <a:pt x="1" y="72"/>
                      <a:pt x="1" y="179"/>
                    </a:cubicBezTo>
                    <a:cubicBezTo>
                      <a:pt x="1" y="287"/>
                      <a:pt x="72" y="358"/>
                      <a:pt x="180" y="358"/>
                    </a:cubicBezTo>
                    <a:lnTo>
                      <a:pt x="549" y="358"/>
                    </a:lnTo>
                    <a:cubicBezTo>
                      <a:pt x="632" y="358"/>
                      <a:pt x="727" y="287"/>
                      <a:pt x="727" y="179"/>
                    </a:cubicBezTo>
                    <a:cubicBezTo>
                      <a:pt x="727" y="72"/>
                      <a:pt x="632" y="1"/>
                      <a:pt x="549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1231;p60">
                <a:extLst>
                  <a:ext uri="{FF2B5EF4-FFF2-40B4-BE49-F238E27FC236}">
                    <a16:creationId xmlns:a16="http://schemas.microsoft.com/office/drawing/2014/main" id="{BEC24BCE-B8F5-176D-42DC-BE5BB2539434}"/>
                  </a:ext>
                </a:extLst>
              </p:cNvPr>
              <p:cNvSpPr/>
              <p:nvPr/>
            </p:nvSpPr>
            <p:spPr>
              <a:xfrm>
                <a:off x="3306443" y="4554167"/>
                <a:ext cx="58372" cy="11426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59" extrusionOk="0">
                    <a:moveTo>
                      <a:pt x="179" y="1"/>
                    </a:moveTo>
                    <a:cubicBezTo>
                      <a:pt x="95" y="1"/>
                      <a:pt x="0" y="72"/>
                      <a:pt x="0" y="179"/>
                    </a:cubicBezTo>
                    <a:cubicBezTo>
                      <a:pt x="0" y="287"/>
                      <a:pt x="84" y="358"/>
                      <a:pt x="179" y="358"/>
                    </a:cubicBezTo>
                    <a:lnTo>
                      <a:pt x="1655" y="358"/>
                    </a:lnTo>
                    <a:cubicBezTo>
                      <a:pt x="1750" y="358"/>
                      <a:pt x="1834" y="287"/>
                      <a:pt x="1834" y="179"/>
                    </a:cubicBezTo>
                    <a:cubicBezTo>
                      <a:pt x="1834" y="72"/>
                      <a:pt x="1750" y="1"/>
                      <a:pt x="1655" y="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232;p60">
                <a:extLst>
                  <a:ext uri="{FF2B5EF4-FFF2-40B4-BE49-F238E27FC236}">
                    <a16:creationId xmlns:a16="http://schemas.microsoft.com/office/drawing/2014/main" id="{5D073E0D-8DD8-CFCB-D60A-50910EE0F4E3}"/>
                  </a:ext>
                </a:extLst>
              </p:cNvPr>
              <p:cNvSpPr/>
              <p:nvPr/>
            </p:nvSpPr>
            <p:spPr>
              <a:xfrm>
                <a:off x="3271178" y="4577306"/>
                <a:ext cx="23170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58" extrusionOk="0">
                    <a:moveTo>
                      <a:pt x="180" y="0"/>
                    </a:moveTo>
                    <a:cubicBezTo>
                      <a:pt x="84" y="0"/>
                      <a:pt x="1" y="84"/>
                      <a:pt x="1" y="179"/>
                    </a:cubicBezTo>
                    <a:cubicBezTo>
                      <a:pt x="1" y="286"/>
                      <a:pt x="72" y="357"/>
                      <a:pt x="180" y="357"/>
                    </a:cubicBezTo>
                    <a:lnTo>
                      <a:pt x="549" y="357"/>
                    </a:lnTo>
                    <a:cubicBezTo>
                      <a:pt x="632" y="357"/>
                      <a:pt x="727" y="286"/>
                      <a:pt x="727" y="179"/>
                    </a:cubicBezTo>
                    <a:cubicBezTo>
                      <a:pt x="727" y="84"/>
                      <a:pt x="632" y="0"/>
                      <a:pt x="549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233;p60">
                <a:extLst>
                  <a:ext uri="{FF2B5EF4-FFF2-40B4-BE49-F238E27FC236}">
                    <a16:creationId xmlns:a16="http://schemas.microsoft.com/office/drawing/2014/main" id="{86C562D3-5A86-7634-EDC1-0E92E53BCEF7}"/>
                  </a:ext>
                </a:extLst>
              </p:cNvPr>
              <p:cNvSpPr/>
              <p:nvPr/>
            </p:nvSpPr>
            <p:spPr>
              <a:xfrm>
                <a:off x="3306443" y="4577306"/>
                <a:ext cx="58372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358" extrusionOk="0">
                    <a:moveTo>
                      <a:pt x="179" y="0"/>
                    </a:moveTo>
                    <a:cubicBezTo>
                      <a:pt x="95" y="0"/>
                      <a:pt x="0" y="84"/>
                      <a:pt x="0" y="179"/>
                    </a:cubicBezTo>
                    <a:cubicBezTo>
                      <a:pt x="0" y="286"/>
                      <a:pt x="84" y="357"/>
                      <a:pt x="179" y="357"/>
                    </a:cubicBezTo>
                    <a:lnTo>
                      <a:pt x="1655" y="357"/>
                    </a:lnTo>
                    <a:cubicBezTo>
                      <a:pt x="1750" y="357"/>
                      <a:pt x="1834" y="286"/>
                      <a:pt x="1834" y="179"/>
                    </a:cubicBezTo>
                    <a:cubicBezTo>
                      <a:pt x="1822" y="84"/>
                      <a:pt x="1750" y="0"/>
                      <a:pt x="1655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234;p60">
                <a:extLst>
                  <a:ext uri="{FF2B5EF4-FFF2-40B4-BE49-F238E27FC236}">
                    <a16:creationId xmlns:a16="http://schemas.microsoft.com/office/drawing/2014/main" id="{24DE0B7C-B6DF-404D-03F1-815391069479}"/>
                  </a:ext>
                </a:extLst>
              </p:cNvPr>
              <p:cNvSpPr/>
              <p:nvPr/>
            </p:nvSpPr>
            <p:spPr>
              <a:xfrm>
                <a:off x="3265513" y="4377970"/>
                <a:ext cx="11394" cy="11394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0"/>
                    </a:moveTo>
                    <a:cubicBezTo>
                      <a:pt x="72" y="0"/>
                      <a:pt x="0" y="72"/>
                      <a:pt x="0" y="179"/>
                    </a:cubicBezTo>
                    <a:cubicBezTo>
                      <a:pt x="0" y="274"/>
                      <a:pt x="72" y="358"/>
                      <a:pt x="179" y="358"/>
                    </a:cubicBezTo>
                    <a:cubicBezTo>
                      <a:pt x="262" y="358"/>
                      <a:pt x="358" y="286"/>
                      <a:pt x="358" y="179"/>
                    </a:cubicBezTo>
                    <a:cubicBezTo>
                      <a:pt x="358" y="72"/>
                      <a:pt x="262" y="0"/>
                      <a:pt x="179" y="0"/>
                    </a:cubicBezTo>
                    <a:close/>
                  </a:path>
                </a:pathLst>
              </a:custGeom>
              <a:grpFill/>
              <a:ln w="3175"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A3D471B-E528-FBFB-DBE9-1D06F5729B73}"/>
              </a:ext>
            </a:extLst>
          </p:cNvPr>
          <p:cNvSpPr/>
          <p:nvPr/>
        </p:nvSpPr>
        <p:spPr>
          <a:xfrm>
            <a:off x="3392366" y="3455174"/>
            <a:ext cx="2004738" cy="1293092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oogle Shape;1103;p38">
            <a:extLst>
              <a:ext uri="{FF2B5EF4-FFF2-40B4-BE49-F238E27FC236}">
                <a16:creationId xmlns:a16="http://schemas.microsoft.com/office/drawing/2014/main" id="{5365D5F9-E3A5-29DB-4C57-59AE9BF87F2D}"/>
              </a:ext>
            </a:extLst>
          </p:cNvPr>
          <p:cNvSpPr txBox="1">
            <a:spLocks/>
          </p:cNvSpPr>
          <p:nvPr/>
        </p:nvSpPr>
        <p:spPr>
          <a:xfrm>
            <a:off x="3451635" y="3497011"/>
            <a:ext cx="1923907" cy="35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50000"/>
              </a:lnSpc>
              <a:buFont typeface="Maven Pro"/>
              <a:buNone/>
            </a:pPr>
            <a:r>
              <a:rPr lang="en-US" sz="1100" b="1" dirty="0"/>
              <a:t>12 text files</a:t>
            </a:r>
            <a:endParaRPr lang="en-US" sz="1200" b="1" dirty="0"/>
          </a:p>
        </p:txBody>
      </p:sp>
      <p:pic>
        <p:nvPicPr>
          <p:cNvPr id="966" name="Imagen 965">
            <a:extLst>
              <a:ext uri="{FF2B5EF4-FFF2-40B4-BE49-F238E27FC236}">
                <a16:creationId xmlns:a16="http://schemas.microsoft.com/office/drawing/2014/main" id="{808FB17B-0014-7680-9F16-F4472BD1B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324" y="4104755"/>
            <a:ext cx="1786282" cy="543245"/>
          </a:xfrm>
          <a:prstGeom prst="rect">
            <a:avLst/>
          </a:prstGeom>
        </p:spPr>
      </p:pic>
      <p:sp>
        <p:nvSpPr>
          <p:cNvPr id="967" name="Google Shape;1103;p38">
            <a:extLst>
              <a:ext uri="{FF2B5EF4-FFF2-40B4-BE49-F238E27FC236}">
                <a16:creationId xmlns:a16="http://schemas.microsoft.com/office/drawing/2014/main" id="{277BA34E-5514-BEB8-D353-1D22F374C3C7}"/>
              </a:ext>
            </a:extLst>
          </p:cNvPr>
          <p:cNvSpPr txBox="1">
            <a:spLocks/>
          </p:cNvSpPr>
          <p:nvPr/>
        </p:nvSpPr>
        <p:spPr>
          <a:xfrm>
            <a:off x="3446073" y="3864352"/>
            <a:ext cx="1923907" cy="22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200" dirty="0"/>
              <a:t>E_W_IdGroup.txt</a:t>
            </a:r>
          </a:p>
        </p:txBody>
      </p:sp>
      <p:sp>
        <p:nvSpPr>
          <p:cNvPr id="968" name="Rectángulo 967">
            <a:extLst>
              <a:ext uri="{FF2B5EF4-FFF2-40B4-BE49-F238E27FC236}">
                <a16:creationId xmlns:a16="http://schemas.microsoft.com/office/drawing/2014/main" id="{42CAF0BE-7871-475B-42BC-B8EE52A74256}"/>
              </a:ext>
            </a:extLst>
          </p:cNvPr>
          <p:cNvSpPr/>
          <p:nvPr/>
        </p:nvSpPr>
        <p:spPr>
          <a:xfrm>
            <a:off x="3786886" y="731946"/>
            <a:ext cx="2004738" cy="1293092"/>
          </a:xfrm>
          <a:prstGeom prst="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9" name="Google Shape;1103;p38">
            <a:extLst>
              <a:ext uri="{FF2B5EF4-FFF2-40B4-BE49-F238E27FC236}">
                <a16:creationId xmlns:a16="http://schemas.microsoft.com/office/drawing/2014/main" id="{32D5C201-A592-220E-DB1C-CE912AD2F605}"/>
              </a:ext>
            </a:extLst>
          </p:cNvPr>
          <p:cNvSpPr txBox="1">
            <a:spLocks/>
          </p:cNvSpPr>
          <p:nvPr/>
        </p:nvSpPr>
        <p:spPr>
          <a:xfrm>
            <a:off x="3867717" y="775065"/>
            <a:ext cx="1923907" cy="35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buFont typeface="Maven Pro"/>
              <a:buNone/>
            </a:pPr>
            <a:endParaRPr lang="en-US" sz="1100" b="1" dirty="0"/>
          </a:p>
          <a:p>
            <a:pPr marL="0" indent="0" algn="ctr">
              <a:lnSpc>
                <a:spcPct val="150000"/>
              </a:lnSpc>
              <a:buFont typeface="Maven Pro"/>
              <a:buNone/>
            </a:pPr>
            <a:r>
              <a:rPr lang="en-US" sz="1100" b="1" dirty="0"/>
              <a:t>28 recordings</a:t>
            </a:r>
            <a:r>
              <a:rPr lang="en-US" sz="1100" dirty="0"/>
              <a:t> (+20h)</a:t>
            </a:r>
          </a:p>
        </p:txBody>
      </p:sp>
      <p:sp>
        <p:nvSpPr>
          <p:cNvPr id="971" name="Google Shape;1103;p38">
            <a:extLst>
              <a:ext uri="{FF2B5EF4-FFF2-40B4-BE49-F238E27FC236}">
                <a16:creationId xmlns:a16="http://schemas.microsoft.com/office/drawing/2014/main" id="{545BE883-55AF-AC32-DED3-CD556CC3BF55}"/>
              </a:ext>
            </a:extLst>
          </p:cNvPr>
          <p:cNvSpPr txBox="1">
            <a:spLocks/>
          </p:cNvSpPr>
          <p:nvPr/>
        </p:nvSpPr>
        <p:spPr>
          <a:xfrm>
            <a:off x="3750612" y="1054122"/>
            <a:ext cx="2164686" cy="52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00000"/>
              </a:lnSpc>
              <a:buFont typeface="Maven Pro"/>
              <a:buNone/>
            </a:pPr>
            <a:endParaRPr lang="en-US" sz="1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100" dirty="0"/>
              <a:t>E_T_IdGroup_IdVideo.mp4</a:t>
            </a:r>
          </a:p>
          <a:p>
            <a:pPr marL="0" indent="0">
              <a:lnSpc>
                <a:spcPct val="100000"/>
              </a:lnSpc>
              <a:buFont typeface="Maven Pro"/>
              <a:buNone/>
            </a:pPr>
            <a:endParaRPr lang="en-US" sz="1400" dirty="0"/>
          </a:p>
        </p:txBody>
      </p:sp>
      <p:pic>
        <p:nvPicPr>
          <p:cNvPr id="984" name="Imagen 983">
            <a:extLst>
              <a:ext uri="{FF2B5EF4-FFF2-40B4-BE49-F238E27FC236}">
                <a16:creationId xmlns:a16="http://schemas.microsoft.com/office/drawing/2014/main" id="{04C96690-94E1-8896-A799-2D49A39191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354" t="12453" r="3706" b="16083"/>
          <a:stretch/>
        </p:blipFill>
        <p:spPr>
          <a:xfrm>
            <a:off x="4824875" y="1384812"/>
            <a:ext cx="844862" cy="492572"/>
          </a:xfrm>
          <a:prstGeom prst="rect">
            <a:avLst/>
          </a:prstGeom>
        </p:spPr>
      </p:pic>
      <p:pic>
        <p:nvPicPr>
          <p:cNvPr id="985" name="Imagen 984">
            <a:extLst>
              <a:ext uri="{FF2B5EF4-FFF2-40B4-BE49-F238E27FC236}">
                <a16:creationId xmlns:a16="http://schemas.microsoft.com/office/drawing/2014/main" id="{7A27B171-7FB8-3476-0701-D48687F0FF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2" t="10344" r="65584" b="18350"/>
          <a:stretch/>
        </p:blipFill>
        <p:spPr>
          <a:xfrm>
            <a:off x="3920044" y="1388909"/>
            <a:ext cx="834620" cy="491477"/>
          </a:xfrm>
          <a:prstGeom prst="rect">
            <a:avLst/>
          </a:prstGeom>
        </p:spPr>
      </p:pic>
      <p:grpSp>
        <p:nvGrpSpPr>
          <p:cNvPr id="988" name="Grupo 987">
            <a:extLst>
              <a:ext uri="{FF2B5EF4-FFF2-40B4-BE49-F238E27FC236}">
                <a16:creationId xmlns:a16="http://schemas.microsoft.com/office/drawing/2014/main" id="{5553B8D3-081F-506F-A257-A07A506A98F0}"/>
              </a:ext>
            </a:extLst>
          </p:cNvPr>
          <p:cNvGrpSpPr/>
          <p:nvPr/>
        </p:nvGrpSpPr>
        <p:grpSpPr>
          <a:xfrm>
            <a:off x="413482" y="2326284"/>
            <a:ext cx="2879722" cy="1939708"/>
            <a:chOff x="486758" y="2184831"/>
            <a:chExt cx="2542843" cy="1637666"/>
          </a:xfrm>
        </p:grpSpPr>
        <p:grpSp>
          <p:nvGrpSpPr>
            <p:cNvPr id="2" name="Google Shape;1052;p35">
              <a:extLst>
                <a:ext uri="{FF2B5EF4-FFF2-40B4-BE49-F238E27FC236}">
                  <a16:creationId xmlns:a16="http://schemas.microsoft.com/office/drawing/2014/main" id="{1F7A6ECB-E613-3B93-C931-7FDD171EDB45}"/>
                </a:ext>
              </a:extLst>
            </p:cNvPr>
            <p:cNvGrpSpPr/>
            <p:nvPr/>
          </p:nvGrpSpPr>
          <p:grpSpPr>
            <a:xfrm>
              <a:off x="1790651" y="2184831"/>
              <a:ext cx="317378" cy="687347"/>
              <a:chOff x="3343310" y="4475555"/>
              <a:chExt cx="127717" cy="316753"/>
            </a:xfrm>
          </p:grpSpPr>
          <p:sp>
            <p:nvSpPr>
              <p:cNvPr id="3" name="Google Shape;1053;p35">
                <a:extLst>
                  <a:ext uri="{FF2B5EF4-FFF2-40B4-BE49-F238E27FC236}">
                    <a16:creationId xmlns:a16="http://schemas.microsoft.com/office/drawing/2014/main" id="{7AE09172-0D0E-D317-5F31-AD04D9387868}"/>
                  </a:ext>
                </a:extLst>
              </p:cNvPr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054;p35">
                <a:extLst>
                  <a:ext uri="{FF2B5EF4-FFF2-40B4-BE49-F238E27FC236}">
                    <a16:creationId xmlns:a16="http://schemas.microsoft.com/office/drawing/2014/main" id="{7DC960AF-73F6-656B-EFDA-ECE923E7F1A0}"/>
                  </a:ext>
                </a:extLst>
              </p:cNvPr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1055;p35">
              <a:extLst>
                <a:ext uri="{FF2B5EF4-FFF2-40B4-BE49-F238E27FC236}">
                  <a16:creationId xmlns:a16="http://schemas.microsoft.com/office/drawing/2014/main" id="{F9C2B635-CE4B-9270-3813-3246AF70ED40}"/>
                </a:ext>
              </a:extLst>
            </p:cNvPr>
            <p:cNvSpPr txBox="1"/>
            <p:nvPr/>
          </p:nvSpPr>
          <p:spPr>
            <a:xfrm>
              <a:off x="486758" y="3190749"/>
              <a:ext cx="2542843" cy="25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914400" lvl="0" indent="-91440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Share Tech"/>
                  <a:ea typeface="Share Tech"/>
                  <a:cs typeface="Share Tech"/>
                  <a:sym typeface="Share Tech"/>
                </a:rPr>
                <a:t>12 groups</a:t>
              </a:r>
              <a:endParaRPr sz="20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6" name="Google Shape;1056;p35">
              <a:extLst>
                <a:ext uri="{FF2B5EF4-FFF2-40B4-BE49-F238E27FC236}">
                  <a16:creationId xmlns:a16="http://schemas.microsoft.com/office/drawing/2014/main" id="{5A0FEFA2-174E-9FE6-F1E9-A28398FD4A2D}"/>
                </a:ext>
              </a:extLst>
            </p:cNvPr>
            <p:cNvSpPr txBox="1"/>
            <p:nvPr/>
          </p:nvSpPr>
          <p:spPr>
            <a:xfrm>
              <a:off x="1093970" y="3380050"/>
              <a:ext cx="1326178" cy="25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60 students</a:t>
              </a:r>
              <a:endParaRPr sz="12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" name="Google Shape;1057;p35">
              <a:extLst>
                <a:ext uri="{FF2B5EF4-FFF2-40B4-BE49-F238E27FC236}">
                  <a16:creationId xmlns:a16="http://schemas.microsoft.com/office/drawing/2014/main" id="{A2A24ECE-C180-2136-8309-85E536BD81E5}"/>
                </a:ext>
              </a:extLst>
            </p:cNvPr>
            <p:cNvSpPr/>
            <p:nvPr/>
          </p:nvSpPr>
          <p:spPr>
            <a:xfrm rot="5400000">
              <a:off x="1670229" y="2612205"/>
              <a:ext cx="117581" cy="849461"/>
            </a:xfrm>
            <a:prstGeom prst="rightBrace">
              <a:avLst>
                <a:gd name="adj1" fmla="val 0"/>
                <a:gd name="adj2" fmla="val 50248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" name="Google Shape;1059;p35">
              <a:extLst>
                <a:ext uri="{FF2B5EF4-FFF2-40B4-BE49-F238E27FC236}">
                  <a16:creationId xmlns:a16="http://schemas.microsoft.com/office/drawing/2014/main" id="{6C387409-86BC-2633-1076-F6BB61B357D9}"/>
                </a:ext>
              </a:extLst>
            </p:cNvPr>
            <p:cNvGrpSpPr/>
            <p:nvPr/>
          </p:nvGrpSpPr>
          <p:grpSpPr>
            <a:xfrm>
              <a:off x="1365999" y="2184831"/>
              <a:ext cx="317378" cy="687347"/>
              <a:chOff x="3343310" y="4475555"/>
              <a:chExt cx="127717" cy="316753"/>
            </a:xfrm>
          </p:grpSpPr>
          <p:sp>
            <p:nvSpPr>
              <p:cNvPr id="10" name="Google Shape;1060;p35">
                <a:extLst>
                  <a:ext uri="{FF2B5EF4-FFF2-40B4-BE49-F238E27FC236}">
                    <a16:creationId xmlns:a16="http://schemas.microsoft.com/office/drawing/2014/main" id="{61A10F96-AB2E-F016-E295-A469F9E070DC}"/>
                  </a:ext>
                </a:extLst>
              </p:cNvPr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61;p35">
                <a:extLst>
                  <a:ext uri="{FF2B5EF4-FFF2-40B4-BE49-F238E27FC236}">
                    <a16:creationId xmlns:a16="http://schemas.microsoft.com/office/drawing/2014/main" id="{BFEE09D2-BCDC-55BB-A860-8901FEEBB219}"/>
                  </a:ext>
                </a:extLst>
              </p:cNvPr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" name="Google Shape;1056;p35">
              <a:extLst>
                <a:ext uri="{FF2B5EF4-FFF2-40B4-BE49-F238E27FC236}">
                  <a16:creationId xmlns:a16="http://schemas.microsoft.com/office/drawing/2014/main" id="{822512AC-E878-5BC6-8E9B-3D5520FE71E7}"/>
                </a:ext>
              </a:extLst>
            </p:cNvPr>
            <p:cNvSpPr txBox="1"/>
            <p:nvPr/>
          </p:nvSpPr>
          <p:spPr>
            <a:xfrm>
              <a:off x="1093970" y="3563508"/>
              <a:ext cx="1326178" cy="25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accent5"/>
                  </a:solidFill>
                  <a:latin typeface="Maven Pro"/>
                  <a:ea typeface="Maven Pro"/>
                  <a:cs typeface="Maven Pro"/>
                  <a:sym typeface="Maven Pro"/>
                </a:rPr>
                <a:t>2 languages</a:t>
              </a:r>
              <a:endParaRPr sz="1000" dirty="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989" name="Rectángulo 988">
            <a:extLst>
              <a:ext uri="{FF2B5EF4-FFF2-40B4-BE49-F238E27FC236}">
                <a16:creationId xmlns:a16="http://schemas.microsoft.com/office/drawing/2014/main" id="{5F1F3715-7958-4F03-5C93-08D4EA24EC9C}"/>
              </a:ext>
            </a:extLst>
          </p:cNvPr>
          <p:cNvSpPr/>
          <p:nvPr/>
        </p:nvSpPr>
        <p:spPr>
          <a:xfrm>
            <a:off x="6411995" y="733228"/>
            <a:ext cx="2004738" cy="1293092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0" name="Google Shape;1103;p38">
            <a:extLst>
              <a:ext uri="{FF2B5EF4-FFF2-40B4-BE49-F238E27FC236}">
                <a16:creationId xmlns:a16="http://schemas.microsoft.com/office/drawing/2014/main" id="{A3BC88A6-F19C-9F21-A827-BC4CDF74A059}"/>
              </a:ext>
            </a:extLst>
          </p:cNvPr>
          <p:cNvSpPr txBox="1">
            <a:spLocks/>
          </p:cNvSpPr>
          <p:nvPr/>
        </p:nvSpPr>
        <p:spPr>
          <a:xfrm>
            <a:off x="6471264" y="775065"/>
            <a:ext cx="1923907" cy="35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50000"/>
              </a:lnSpc>
              <a:buFont typeface="Maven Pro"/>
              <a:buNone/>
            </a:pPr>
            <a:r>
              <a:rPr lang="en-US" sz="1100" b="1" dirty="0"/>
              <a:t>1 spreadsheet </a:t>
            </a:r>
            <a:endParaRPr lang="en-US" sz="1200" b="1" dirty="0"/>
          </a:p>
        </p:txBody>
      </p:sp>
      <p:sp>
        <p:nvSpPr>
          <p:cNvPr id="992" name="Google Shape;1103;p38">
            <a:extLst>
              <a:ext uri="{FF2B5EF4-FFF2-40B4-BE49-F238E27FC236}">
                <a16:creationId xmlns:a16="http://schemas.microsoft.com/office/drawing/2014/main" id="{2CA9C491-A9A8-3ECC-254B-21AC71FEE009}"/>
              </a:ext>
            </a:extLst>
          </p:cNvPr>
          <p:cNvSpPr txBox="1">
            <a:spLocks/>
          </p:cNvSpPr>
          <p:nvPr/>
        </p:nvSpPr>
        <p:spPr>
          <a:xfrm>
            <a:off x="6492826" y="1128062"/>
            <a:ext cx="1923907" cy="22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dirty="0"/>
              <a:t>E_G.csv</a:t>
            </a:r>
          </a:p>
        </p:txBody>
      </p:sp>
      <p:grpSp>
        <p:nvGrpSpPr>
          <p:cNvPr id="998" name="Grupo 997">
            <a:extLst>
              <a:ext uri="{FF2B5EF4-FFF2-40B4-BE49-F238E27FC236}">
                <a16:creationId xmlns:a16="http://schemas.microsoft.com/office/drawing/2014/main" id="{37468542-2011-3928-7614-0456C8E8A26A}"/>
              </a:ext>
            </a:extLst>
          </p:cNvPr>
          <p:cNvGrpSpPr/>
          <p:nvPr/>
        </p:nvGrpSpPr>
        <p:grpSpPr>
          <a:xfrm>
            <a:off x="299120" y="1281937"/>
            <a:ext cx="3272227" cy="935947"/>
            <a:chOff x="17527" y="1433976"/>
            <a:chExt cx="3272227" cy="935947"/>
          </a:xfrm>
        </p:grpSpPr>
        <p:grpSp>
          <p:nvGrpSpPr>
            <p:cNvPr id="995" name="Grupo 994">
              <a:extLst>
                <a:ext uri="{FF2B5EF4-FFF2-40B4-BE49-F238E27FC236}">
                  <a16:creationId xmlns:a16="http://schemas.microsoft.com/office/drawing/2014/main" id="{BD102C51-E7B8-8C82-53F7-55384B789D76}"/>
                </a:ext>
              </a:extLst>
            </p:cNvPr>
            <p:cNvGrpSpPr/>
            <p:nvPr/>
          </p:nvGrpSpPr>
          <p:grpSpPr>
            <a:xfrm>
              <a:off x="546127" y="1433976"/>
              <a:ext cx="2099706" cy="772083"/>
              <a:chOff x="819303" y="2003575"/>
              <a:chExt cx="7524000" cy="2125200"/>
            </a:xfrm>
          </p:grpSpPr>
          <p:sp>
            <p:nvSpPr>
              <p:cNvPr id="993" name="Google Shape;1240;p44">
                <a:extLst>
                  <a:ext uri="{FF2B5EF4-FFF2-40B4-BE49-F238E27FC236}">
                    <a16:creationId xmlns:a16="http://schemas.microsoft.com/office/drawing/2014/main" id="{10A025FB-E81F-91FD-19C4-0A611E41DD57}"/>
                  </a:ext>
                </a:extLst>
              </p:cNvPr>
              <p:cNvSpPr/>
              <p:nvPr/>
            </p:nvSpPr>
            <p:spPr>
              <a:xfrm>
                <a:off x="819303" y="2003575"/>
                <a:ext cx="7524000" cy="2125200"/>
              </a:xfrm>
              <a:prstGeom prst="roundRect">
                <a:avLst>
                  <a:gd name="adj" fmla="val 16667"/>
                </a:avLst>
              </a:prstGeom>
              <a:noFill/>
              <a:ln w="63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1241;p44">
                <a:extLst>
                  <a:ext uri="{FF2B5EF4-FFF2-40B4-BE49-F238E27FC236}">
                    <a16:creationId xmlns:a16="http://schemas.microsoft.com/office/drawing/2014/main" id="{3F753ABE-3114-9AD9-5E23-ED96097F91F5}"/>
                  </a:ext>
                </a:extLst>
              </p:cNvPr>
              <p:cNvSpPr/>
              <p:nvPr/>
            </p:nvSpPr>
            <p:spPr>
              <a:xfrm>
                <a:off x="952957" y="2111850"/>
                <a:ext cx="7256700" cy="1943700"/>
              </a:xfrm>
              <a:prstGeom prst="roundRect">
                <a:avLst>
                  <a:gd name="adj" fmla="val 16667"/>
                </a:avLst>
              </a:prstGeom>
              <a:noFill/>
              <a:ln w="63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6" name="Google Shape;1103;p38">
              <a:extLst>
                <a:ext uri="{FF2B5EF4-FFF2-40B4-BE49-F238E27FC236}">
                  <a16:creationId xmlns:a16="http://schemas.microsoft.com/office/drawing/2014/main" id="{81F7C1FB-85B0-9B05-B9B1-699C55C36806}"/>
                </a:ext>
              </a:extLst>
            </p:cNvPr>
            <p:cNvSpPr txBox="1">
              <a:spLocks/>
            </p:cNvSpPr>
            <p:nvPr/>
          </p:nvSpPr>
          <p:spPr>
            <a:xfrm>
              <a:off x="17527" y="1532017"/>
              <a:ext cx="2355488" cy="827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0" indent="0">
                <a:lnSpc>
                  <a:spcPct val="100000"/>
                </a:lnSpc>
                <a:buFont typeface="Maven Pro"/>
                <a:buNone/>
              </a:pPr>
              <a:endParaRPr lang="en-US" sz="1400" dirty="0"/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1100" dirty="0"/>
                <a:t>E: Extraction</a:t>
              </a: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1100" dirty="0"/>
                <a:t>W: WhatsApp</a:t>
              </a:r>
            </a:p>
            <a:p>
              <a:pPr marL="0" indent="0">
                <a:lnSpc>
                  <a:spcPct val="100000"/>
                </a:lnSpc>
                <a:buFont typeface="Maven Pro"/>
                <a:buNone/>
              </a:pPr>
              <a:endParaRPr lang="en-US" sz="1400" dirty="0"/>
            </a:p>
          </p:txBody>
        </p:sp>
        <p:sp>
          <p:nvSpPr>
            <p:cNvPr id="997" name="Google Shape;1103;p38">
              <a:extLst>
                <a:ext uri="{FF2B5EF4-FFF2-40B4-BE49-F238E27FC236}">
                  <a16:creationId xmlns:a16="http://schemas.microsoft.com/office/drawing/2014/main" id="{EEB50DAB-26E8-7A26-E76F-F2F69AA7C908}"/>
                </a:ext>
              </a:extLst>
            </p:cNvPr>
            <p:cNvSpPr txBox="1">
              <a:spLocks/>
            </p:cNvSpPr>
            <p:nvPr/>
          </p:nvSpPr>
          <p:spPr>
            <a:xfrm>
              <a:off x="934266" y="1542805"/>
              <a:ext cx="2355488" cy="8271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0" indent="0">
                <a:lnSpc>
                  <a:spcPct val="100000"/>
                </a:lnSpc>
                <a:buFont typeface="Maven Pro"/>
                <a:buNone/>
              </a:pPr>
              <a:endParaRPr lang="en-US" sz="1400" dirty="0"/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1100" dirty="0"/>
                <a:t>T: Teams</a:t>
              </a:r>
            </a:p>
            <a:p>
              <a:pPr marL="0" indent="0" algn="ctr">
                <a:lnSpc>
                  <a:spcPct val="150000"/>
                </a:lnSpc>
                <a:buNone/>
              </a:pPr>
              <a:r>
                <a:rPr lang="en-US" sz="1100" dirty="0"/>
                <a:t>G: Grades</a:t>
              </a:r>
            </a:p>
            <a:p>
              <a:pPr marL="0" indent="0">
                <a:lnSpc>
                  <a:spcPct val="100000"/>
                </a:lnSpc>
                <a:buFont typeface="Maven Pro"/>
                <a:buNone/>
              </a:pPr>
              <a:endParaRPr lang="en-US" sz="1400" dirty="0"/>
            </a:p>
          </p:txBody>
        </p:sp>
      </p:grpSp>
      <p:pic>
        <p:nvPicPr>
          <p:cNvPr id="1000" name="Imagen 999">
            <a:extLst>
              <a:ext uri="{FF2B5EF4-FFF2-40B4-BE49-F238E27FC236}">
                <a16:creationId xmlns:a16="http://schemas.microsoft.com/office/drawing/2014/main" id="{0695A0E8-8BEA-8D80-E224-0AD8E6FA1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011" y="1275654"/>
            <a:ext cx="1830706" cy="641519"/>
          </a:xfrm>
          <a:prstGeom prst="rect">
            <a:avLst/>
          </a:prstGeom>
        </p:spPr>
      </p:pic>
      <p:sp>
        <p:nvSpPr>
          <p:cNvPr id="1001" name="Rectángulo 1000">
            <a:extLst>
              <a:ext uri="{FF2B5EF4-FFF2-40B4-BE49-F238E27FC236}">
                <a16:creationId xmlns:a16="http://schemas.microsoft.com/office/drawing/2014/main" id="{0FE6772D-5056-34C2-B9EB-42703AC69FF3}"/>
              </a:ext>
            </a:extLst>
          </p:cNvPr>
          <p:cNvSpPr/>
          <p:nvPr/>
        </p:nvSpPr>
        <p:spPr>
          <a:xfrm>
            <a:off x="6011447" y="3452139"/>
            <a:ext cx="2004738" cy="1293092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2" name="Google Shape;1103;p38">
            <a:extLst>
              <a:ext uri="{FF2B5EF4-FFF2-40B4-BE49-F238E27FC236}">
                <a16:creationId xmlns:a16="http://schemas.microsoft.com/office/drawing/2014/main" id="{562B03A6-3553-F1E1-9811-FBE20378481E}"/>
              </a:ext>
            </a:extLst>
          </p:cNvPr>
          <p:cNvSpPr txBox="1">
            <a:spLocks/>
          </p:cNvSpPr>
          <p:nvPr/>
        </p:nvSpPr>
        <p:spPr>
          <a:xfrm>
            <a:off x="6070716" y="3493976"/>
            <a:ext cx="1923907" cy="35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50000"/>
              </a:lnSpc>
              <a:buFont typeface="Maven Pro"/>
              <a:buNone/>
            </a:pPr>
            <a:r>
              <a:rPr lang="en-US" sz="1100" b="1" dirty="0"/>
              <a:t>4 spreadsheet </a:t>
            </a:r>
            <a:endParaRPr lang="en-US" sz="1200" b="1" dirty="0"/>
          </a:p>
        </p:txBody>
      </p:sp>
      <p:sp>
        <p:nvSpPr>
          <p:cNvPr id="1004" name="Google Shape;1103;p38">
            <a:extLst>
              <a:ext uri="{FF2B5EF4-FFF2-40B4-BE49-F238E27FC236}">
                <a16:creationId xmlns:a16="http://schemas.microsoft.com/office/drawing/2014/main" id="{36F07D6D-AECC-3839-35F2-A48C05189507}"/>
              </a:ext>
            </a:extLst>
          </p:cNvPr>
          <p:cNvSpPr txBox="1">
            <a:spLocks/>
          </p:cNvSpPr>
          <p:nvPr/>
        </p:nvSpPr>
        <p:spPr>
          <a:xfrm>
            <a:off x="6082568" y="3841282"/>
            <a:ext cx="1923907" cy="22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dirty="0"/>
              <a:t>E_S#.csv</a:t>
            </a:r>
          </a:p>
        </p:txBody>
      </p:sp>
      <p:pic>
        <p:nvPicPr>
          <p:cNvPr id="1006" name="Imagen 1005">
            <a:extLst>
              <a:ext uri="{FF2B5EF4-FFF2-40B4-BE49-F238E27FC236}">
                <a16:creationId xmlns:a16="http://schemas.microsoft.com/office/drawing/2014/main" id="{5D2479B5-1A3F-4A1E-E049-E020F359B6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49" t="2963" r="1"/>
          <a:stretch/>
        </p:blipFill>
        <p:spPr>
          <a:xfrm>
            <a:off x="6072825" y="3976036"/>
            <a:ext cx="1894486" cy="671964"/>
          </a:xfrm>
          <a:prstGeom prst="rect">
            <a:avLst/>
          </a:prstGeom>
        </p:spPr>
      </p:pic>
      <p:sp>
        <p:nvSpPr>
          <p:cNvPr id="1012" name="Google Shape;507;p28">
            <a:extLst>
              <a:ext uri="{FF2B5EF4-FFF2-40B4-BE49-F238E27FC236}">
                <a16:creationId xmlns:a16="http://schemas.microsoft.com/office/drawing/2014/main" id="{3ED75E5D-B861-65EF-1B8E-A24AF4956A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5754" y="420222"/>
            <a:ext cx="269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EXTRACTION OUTPUT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6821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3842624" y="2368428"/>
            <a:ext cx="441314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2376088" y="1895156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2056683" y="1816216"/>
            <a:ext cx="1723901" cy="1242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49" y="3869000"/>
            <a:ext cx="1548685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2918638" y="2980256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92;p32">
            <a:extLst>
              <a:ext uri="{FF2B5EF4-FFF2-40B4-BE49-F238E27FC236}">
                <a16:creationId xmlns:a16="http://schemas.microsoft.com/office/drawing/2014/main" id="{3C5F2B76-11DB-F705-40B8-7466F46BC21D}"/>
              </a:ext>
            </a:extLst>
          </p:cNvPr>
          <p:cNvSpPr/>
          <p:nvPr/>
        </p:nvSpPr>
        <p:spPr>
          <a:xfrm>
            <a:off x="2918633" y="3869000"/>
            <a:ext cx="132375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689;p32">
            <a:extLst>
              <a:ext uri="{FF2B5EF4-FFF2-40B4-BE49-F238E27FC236}">
                <a16:creationId xmlns:a16="http://schemas.microsoft.com/office/drawing/2014/main" id="{6EE8837A-90E3-9B30-0FD9-36399DF24F50}"/>
              </a:ext>
            </a:extLst>
          </p:cNvPr>
          <p:cNvSpPr/>
          <p:nvPr/>
        </p:nvSpPr>
        <p:spPr>
          <a:xfrm>
            <a:off x="3720423" y="2342401"/>
            <a:ext cx="961005" cy="8842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693;p32">
            <a:extLst>
              <a:ext uri="{FF2B5EF4-FFF2-40B4-BE49-F238E27FC236}">
                <a16:creationId xmlns:a16="http://schemas.microsoft.com/office/drawing/2014/main" id="{D5C64714-12F5-B71B-8321-2E992A6483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200926" y="3226665"/>
            <a:ext cx="0" cy="70173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690;p32">
            <a:extLst>
              <a:ext uri="{FF2B5EF4-FFF2-40B4-BE49-F238E27FC236}">
                <a16:creationId xmlns:a16="http://schemas.microsoft.com/office/drawing/2014/main" id="{AD2BCC73-D80E-ADDA-A948-558359507791}"/>
              </a:ext>
            </a:extLst>
          </p:cNvPr>
          <p:cNvSpPr txBox="1">
            <a:spLocks/>
          </p:cNvSpPr>
          <p:nvPr/>
        </p:nvSpPr>
        <p:spPr>
          <a:xfrm>
            <a:off x="3338974" y="2196931"/>
            <a:ext cx="1723899" cy="118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6243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958742" y="557304"/>
            <a:ext cx="2714807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WHATSAPP CLEANING</a:t>
            </a:r>
            <a:endParaRPr sz="2400"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1435066" y="1404071"/>
            <a:ext cx="168062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INPUT TEXT FILE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594" name="Google Shape;594;p29"/>
          <p:cNvSpPr/>
          <p:nvPr/>
        </p:nvSpPr>
        <p:spPr>
          <a:xfrm>
            <a:off x="1034676" y="4846504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109;p56">
            <a:extLst>
              <a:ext uri="{FF2B5EF4-FFF2-40B4-BE49-F238E27FC236}">
                <a16:creationId xmlns:a16="http://schemas.microsoft.com/office/drawing/2014/main" id="{FBE02F75-C037-3817-8554-EC0901B7E802}"/>
              </a:ext>
            </a:extLst>
          </p:cNvPr>
          <p:cNvSpPr/>
          <p:nvPr/>
        </p:nvSpPr>
        <p:spPr>
          <a:xfrm rot="10800000">
            <a:off x="555720" y="1503742"/>
            <a:ext cx="3170163" cy="2798183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08A97CF6-2508-7C69-8CBC-955DAD55F308}"/>
              </a:ext>
            </a:extLst>
          </p:cNvPr>
          <p:cNvGrpSpPr/>
          <p:nvPr/>
        </p:nvGrpSpPr>
        <p:grpSpPr>
          <a:xfrm>
            <a:off x="1114927" y="1606384"/>
            <a:ext cx="281026" cy="277050"/>
            <a:chOff x="1355548" y="1871141"/>
            <a:chExt cx="281026" cy="277050"/>
          </a:xfrm>
        </p:grpSpPr>
        <p:sp>
          <p:nvSpPr>
            <p:cNvPr id="28" name="Google Shape;13177;p64">
              <a:extLst>
                <a:ext uri="{FF2B5EF4-FFF2-40B4-BE49-F238E27FC236}">
                  <a16:creationId xmlns:a16="http://schemas.microsoft.com/office/drawing/2014/main" id="{4ADEAB65-2631-5AF0-73B2-0567342B1F9D}"/>
                </a:ext>
              </a:extLst>
            </p:cNvPr>
            <p:cNvSpPr/>
            <p:nvPr/>
          </p:nvSpPr>
          <p:spPr>
            <a:xfrm>
              <a:off x="1355548" y="1871141"/>
              <a:ext cx="281026" cy="277050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42" y="334"/>
                  </a:moveTo>
                  <a:cubicBezTo>
                    <a:pt x="8251" y="334"/>
                    <a:pt x="10526" y="2608"/>
                    <a:pt x="10526" y="5430"/>
                  </a:cubicBezTo>
                  <a:cubicBezTo>
                    <a:pt x="10526" y="8240"/>
                    <a:pt x="8240" y="10514"/>
                    <a:pt x="5442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2" y="334"/>
                  </a:cubicBezTo>
                  <a:close/>
                  <a:moveTo>
                    <a:pt x="5442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2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2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78;p64">
              <a:extLst>
                <a:ext uri="{FF2B5EF4-FFF2-40B4-BE49-F238E27FC236}">
                  <a16:creationId xmlns:a16="http://schemas.microsoft.com/office/drawing/2014/main" id="{0B5C1A2C-2B89-8C6F-AEB1-C336F5D1C44D}"/>
                </a:ext>
              </a:extLst>
            </p:cNvPr>
            <p:cNvSpPr/>
            <p:nvPr/>
          </p:nvSpPr>
          <p:spPr>
            <a:xfrm>
              <a:off x="1396469" y="1911245"/>
              <a:ext cx="198561" cy="194725"/>
            </a:xfrm>
            <a:custGeom>
              <a:avLst/>
              <a:gdLst/>
              <a:ahLst/>
              <a:cxnLst/>
              <a:rect l="l" t="t" r="r" b="b"/>
              <a:pathLst>
                <a:path w="7681" h="7633" extrusionOk="0">
                  <a:moveTo>
                    <a:pt x="3835" y="0"/>
                  </a:moveTo>
                  <a:cubicBezTo>
                    <a:pt x="1727" y="0"/>
                    <a:pt x="13" y="1715"/>
                    <a:pt x="13" y="3822"/>
                  </a:cubicBezTo>
                  <a:cubicBezTo>
                    <a:pt x="13" y="4418"/>
                    <a:pt x="144" y="5001"/>
                    <a:pt x="418" y="5537"/>
                  </a:cubicBezTo>
                  <a:lnTo>
                    <a:pt x="25" y="6501"/>
                  </a:lnTo>
                  <a:cubicBezTo>
                    <a:pt x="1" y="6585"/>
                    <a:pt x="13" y="6656"/>
                    <a:pt x="84" y="6704"/>
                  </a:cubicBezTo>
                  <a:cubicBezTo>
                    <a:pt x="120" y="6727"/>
                    <a:pt x="156" y="6727"/>
                    <a:pt x="191" y="6727"/>
                  </a:cubicBezTo>
                  <a:lnTo>
                    <a:pt x="1370" y="6727"/>
                  </a:lnTo>
                  <a:cubicBezTo>
                    <a:pt x="2061" y="7323"/>
                    <a:pt x="2942" y="7632"/>
                    <a:pt x="3847" y="7632"/>
                  </a:cubicBezTo>
                  <a:cubicBezTo>
                    <a:pt x="5966" y="7632"/>
                    <a:pt x="7680" y="5930"/>
                    <a:pt x="7680" y="3810"/>
                  </a:cubicBezTo>
                  <a:cubicBezTo>
                    <a:pt x="7680" y="3096"/>
                    <a:pt x="7454" y="2394"/>
                    <a:pt x="7085" y="1798"/>
                  </a:cubicBezTo>
                  <a:cubicBezTo>
                    <a:pt x="7052" y="1752"/>
                    <a:pt x="6997" y="1727"/>
                    <a:pt x="6940" y="1727"/>
                  </a:cubicBezTo>
                  <a:cubicBezTo>
                    <a:pt x="6894" y="1727"/>
                    <a:pt x="6848" y="1743"/>
                    <a:pt x="6811" y="1774"/>
                  </a:cubicBezTo>
                  <a:cubicBezTo>
                    <a:pt x="6752" y="1834"/>
                    <a:pt x="6752" y="1917"/>
                    <a:pt x="6787" y="1977"/>
                  </a:cubicBezTo>
                  <a:cubicBezTo>
                    <a:pt x="7133" y="2513"/>
                    <a:pt x="7323" y="3156"/>
                    <a:pt x="7323" y="3846"/>
                  </a:cubicBezTo>
                  <a:cubicBezTo>
                    <a:pt x="7323" y="5763"/>
                    <a:pt x="5764" y="7323"/>
                    <a:pt x="3835" y="7323"/>
                  </a:cubicBezTo>
                  <a:cubicBezTo>
                    <a:pt x="2989" y="7323"/>
                    <a:pt x="2168" y="7013"/>
                    <a:pt x="1537" y="6442"/>
                  </a:cubicBezTo>
                  <a:cubicBezTo>
                    <a:pt x="1501" y="6418"/>
                    <a:pt x="1453" y="6406"/>
                    <a:pt x="1418" y="6406"/>
                  </a:cubicBezTo>
                  <a:lnTo>
                    <a:pt x="430" y="6406"/>
                  </a:lnTo>
                  <a:lnTo>
                    <a:pt x="763" y="5596"/>
                  </a:lnTo>
                  <a:cubicBezTo>
                    <a:pt x="775" y="5549"/>
                    <a:pt x="775" y="5489"/>
                    <a:pt x="763" y="5453"/>
                  </a:cubicBezTo>
                  <a:cubicBezTo>
                    <a:pt x="489" y="4953"/>
                    <a:pt x="358" y="4394"/>
                    <a:pt x="358" y="3822"/>
                  </a:cubicBezTo>
                  <a:cubicBezTo>
                    <a:pt x="358" y="1905"/>
                    <a:pt x="1918" y="346"/>
                    <a:pt x="3835" y="346"/>
                  </a:cubicBezTo>
                  <a:cubicBezTo>
                    <a:pt x="4787" y="346"/>
                    <a:pt x="5656" y="727"/>
                    <a:pt x="6276" y="1346"/>
                  </a:cubicBezTo>
                  <a:cubicBezTo>
                    <a:pt x="6305" y="1376"/>
                    <a:pt x="6350" y="1390"/>
                    <a:pt x="6395" y="1390"/>
                  </a:cubicBezTo>
                  <a:cubicBezTo>
                    <a:pt x="6439" y="1390"/>
                    <a:pt x="6484" y="1376"/>
                    <a:pt x="6514" y="1346"/>
                  </a:cubicBezTo>
                  <a:cubicBezTo>
                    <a:pt x="6573" y="1262"/>
                    <a:pt x="6573" y="1167"/>
                    <a:pt x="6514" y="1108"/>
                  </a:cubicBezTo>
                  <a:cubicBezTo>
                    <a:pt x="5835" y="417"/>
                    <a:pt x="4882" y="0"/>
                    <a:pt x="383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179;p64">
              <a:extLst>
                <a:ext uri="{FF2B5EF4-FFF2-40B4-BE49-F238E27FC236}">
                  <a16:creationId xmlns:a16="http://schemas.microsoft.com/office/drawing/2014/main" id="{939B4856-6870-D46C-D07E-3D319564A052}"/>
                </a:ext>
              </a:extLst>
            </p:cNvPr>
            <p:cNvSpPr/>
            <p:nvPr/>
          </p:nvSpPr>
          <p:spPr>
            <a:xfrm>
              <a:off x="1435582" y="1946628"/>
              <a:ext cx="124369" cy="121075"/>
            </a:xfrm>
            <a:custGeom>
              <a:avLst/>
              <a:gdLst/>
              <a:ahLst/>
              <a:cxnLst/>
              <a:rect l="l" t="t" r="r" b="b"/>
              <a:pathLst>
                <a:path w="4811" h="4746" extrusionOk="0">
                  <a:moveTo>
                    <a:pt x="1384" y="0"/>
                  </a:moveTo>
                  <a:cubicBezTo>
                    <a:pt x="1342" y="0"/>
                    <a:pt x="1304" y="18"/>
                    <a:pt x="1274" y="54"/>
                  </a:cubicBezTo>
                  <a:lnTo>
                    <a:pt x="274" y="1054"/>
                  </a:lnTo>
                  <a:cubicBezTo>
                    <a:pt x="36" y="1292"/>
                    <a:pt x="0" y="1661"/>
                    <a:pt x="202" y="1935"/>
                  </a:cubicBezTo>
                  <a:cubicBezTo>
                    <a:pt x="619" y="2495"/>
                    <a:pt x="1072" y="3031"/>
                    <a:pt x="1572" y="3531"/>
                  </a:cubicBezTo>
                  <a:cubicBezTo>
                    <a:pt x="1601" y="3560"/>
                    <a:pt x="1646" y="3575"/>
                    <a:pt x="1691" y="3575"/>
                  </a:cubicBezTo>
                  <a:cubicBezTo>
                    <a:pt x="1735" y="3575"/>
                    <a:pt x="1780" y="3560"/>
                    <a:pt x="1810" y="3531"/>
                  </a:cubicBezTo>
                  <a:cubicBezTo>
                    <a:pt x="1881" y="3447"/>
                    <a:pt x="1869" y="3352"/>
                    <a:pt x="1810" y="3293"/>
                  </a:cubicBezTo>
                  <a:cubicBezTo>
                    <a:pt x="1310" y="2816"/>
                    <a:pt x="869" y="2304"/>
                    <a:pt x="464" y="1745"/>
                  </a:cubicBezTo>
                  <a:cubicBezTo>
                    <a:pt x="381" y="1602"/>
                    <a:pt x="393" y="1423"/>
                    <a:pt x="500" y="1304"/>
                  </a:cubicBezTo>
                  <a:lnTo>
                    <a:pt x="1369" y="435"/>
                  </a:lnTo>
                  <a:lnTo>
                    <a:pt x="2107" y="1161"/>
                  </a:lnTo>
                  <a:lnTo>
                    <a:pt x="1750" y="1518"/>
                  </a:lnTo>
                  <a:cubicBezTo>
                    <a:pt x="1703" y="1566"/>
                    <a:pt x="1691" y="1638"/>
                    <a:pt x="1703" y="1697"/>
                  </a:cubicBezTo>
                  <a:cubicBezTo>
                    <a:pt x="1941" y="2400"/>
                    <a:pt x="2405" y="2876"/>
                    <a:pt x="3096" y="3090"/>
                  </a:cubicBezTo>
                  <a:cubicBezTo>
                    <a:pt x="3112" y="3097"/>
                    <a:pt x="3131" y="3100"/>
                    <a:pt x="3150" y="3100"/>
                  </a:cubicBezTo>
                  <a:cubicBezTo>
                    <a:pt x="3198" y="3100"/>
                    <a:pt x="3248" y="3080"/>
                    <a:pt x="3274" y="3054"/>
                  </a:cubicBezTo>
                  <a:lnTo>
                    <a:pt x="3631" y="2697"/>
                  </a:lnTo>
                  <a:lnTo>
                    <a:pt x="4370" y="3423"/>
                  </a:lnTo>
                  <a:lnTo>
                    <a:pt x="3489" y="4305"/>
                  </a:lnTo>
                  <a:cubicBezTo>
                    <a:pt x="3424" y="4369"/>
                    <a:pt x="3343" y="4402"/>
                    <a:pt x="3261" y="4402"/>
                  </a:cubicBezTo>
                  <a:cubicBezTo>
                    <a:pt x="3191" y="4402"/>
                    <a:pt x="3120" y="4378"/>
                    <a:pt x="3060" y="4328"/>
                  </a:cubicBezTo>
                  <a:cubicBezTo>
                    <a:pt x="2834" y="4162"/>
                    <a:pt x="2607" y="4007"/>
                    <a:pt x="2405" y="3828"/>
                  </a:cubicBezTo>
                  <a:cubicBezTo>
                    <a:pt x="2368" y="3801"/>
                    <a:pt x="2330" y="3789"/>
                    <a:pt x="2295" y="3789"/>
                  </a:cubicBezTo>
                  <a:cubicBezTo>
                    <a:pt x="2251" y="3789"/>
                    <a:pt x="2212" y="3807"/>
                    <a:pt x="2179" y="3840"/>
                  </a:cubicBezTo>
                  <a:cubicBezTo>
                    <a:pt x="2107" y="3912"/>
                    <a:pt x="2119" y="4031"/>
                    <a:pt x="2191" y="4090"/>
                  </a:cubicBezTo>
                  <a:cubicBezTo>
                    <a:pt x="2417" y="4269"/>
                    <a:pt x="2643" y="4447"/>
                    <a:pt x="2858" y="4614"/>
                  </a:cubicBezTo>
                  <a:cubicBezTo>
                    <a:pt x="2977" y="4697"/>
                    <a:pt x="3119" y="4745"/>
                    <a:pt x="3250" y="4745"/>
                  </a:cubicBezTo>
                  <a:cubicBezTo>
                    <a:pt x="3429" y="4745"/>
                    <a:pt x="3596" y="4674"/>
                    <a:pt x="3727" y="4555"/>
                  </a:cubicBezTo>
                  <a:lnTo>
                    <a:pt x="4727" y="3554"/>
                  </a:lnTo>
                  <a:cubicBezTo>
                    <a:pt x="4798" y="3495"/>
                    <a:pt x="4810" y="3423"/>
                    <a:pt x="4786" y="3352"/>
                  </a:cubicBezTo>
                  <a:cubicBezTo>
                    <a:pt x="4763" y="3328"/>
                    <a:pt x="4751" y="3304"/>
                    <a:pt x="4739" y="3293"/>
                  </a:cubicBezTo>
                  <a:lnTo>
                    <a:pt x="3774" y="2316"/>
                  </a:lnTo>
                  <a:cubicBezTo>
                    <a:pt x="3733" y="2280"/>
                    <a:pt x="3688" y="2263"/>
                    <a:pt x="3646" y="2263"/>
                  </a:cubicBezTo>
                  <a:cubicBezTo>
                    <a:pt x="3605" y="2263"/>
                    <a:pt x="3566" y="2280"/>
                    <a:pt x="3536" y="2316"/>
                  </a:cubicBezTo>
                  <a:lnTo>
                    <a:pt x="3131" y="2721"/>
                  </a:lnTo>
                  <a:cubicBezTo>
                    <a:pt x="2619" y="2531"/>
                    <a:pt x="2286" y="2185"/>
                    <a:pt x="2072" y="1661"/>
                  </a:cubicBezTo>
                  <a:lnTo>
                    <a:pt x="2477" y="1268"/>
                  </a:lnTo>
                  <a:cubicBezTo>
                    <a:pt x="2548" y="1185"/>
                    <a:pt x="2548" y="1090"/>
                    <a:pt x="2477" y="1030"/>
                  </a:cubicBezTo>
                  <a:lnTo>
                    <a:pt x="1512" y="54"/>
                  </a:lnTo>
                  <a:cubicBezTo>
                    <a:pt x="1470" y="18"/>
                    <a:pt x="1426" y="0"/>
                    <a:pt x="138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Imagen 41">
            <a:extLst>
              <a:ext uri="{FF2B5EF4-FFF2-40B4-BE49-F238E27FC236}">
                <a16:creationId xmlns:a16="http://schemas.microsoft.com/office/drawing/2014/main" id="{089B8CA0-25D4-A02E-30B6-57A0CEFB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3" y="2048321"/>
            <a:ext cx="2891536" cy="1609354"/>
          </a:xfrm>
          <a:prstGeom prst="rect">
            <a:avLst/>
          </a:prstGeom>
        </p:spPr>
      </p:pic>
      <p:sp>
        <p:nvSpPr>
          <p:cNvPr id="43" name="Google Shape;572;p29">
            <a:extLst>
              <a:ext uri="{FF2B5EF4-FFF2-40B4-BE49-F238E27FC236}">
                <a16:creationId xmlns:a16="http://schemas.microsoft.com/office/drawing/2014/main" id="{9C7F9C27-D727-D086-7F95-2C7873F735A8}"/>
              </a:ext>
            </a:extLst>
          </p:cNvPr>
          <p:cNvSpPr txBox="1">
            <a:spLocks/>
          </p:cNvSpPr>
          <p:nvPr/>
        </p:nvSpPr>
        <p:spPr>
          <a:xfrm>
            <a:off x="6558718" y="856858"/>
            <a:ext cx="251703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 sz="1800" dirty="0">
                <a:solidFill>
                  <a:schemeClr val="accent5"/>
                </a:solidFill>
              </a:rPr>
              <a:t>OUTPUT CSV FILE</a:t>
            </a:r>
          </a:p>
        </p:txBody>
      </p:sp>
      <p:sp>
        <p:nvSpPr>
          <p:cNvPr id="45" name="Google Shape;9109;p56">
            <a:extLst>
              <a:ext uri="{FF2B5EF4-FFF2-40B4-BE49-F238E27FC236}">
                <a16:creationId xmlns:a16="http://schemas.microsoft.com/office/drawing/2014/main" id="{0B9F68E3-676F-F679-C929-33814AFB8E7C}"/>
              </a:ext>
            </a:extLst>
          </p:cNvPr>
          <p:cNvSpPr/>
          <p:nvPr/>
        </p:nvSpPr>
        <p:spPr>
          <a:xfrm rot="10800000">
            <a:off x="5617564" y="974669"/>
            <a:ext cx="3170163" cy="3581382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13176;p64">
            <a:extLst>
              <a:ext uri="{FF2B5EF4-FFF2-40B4-BE49-F238E27FC236}">
                <a16:creationId xmlns:a16="http://schemas.microsoft.com/office/drawing/2014/main" id="{0BABFF67-C2D4-9371-B371-1ED97C01F07A}"/>
              </a:ext>
            </a:extLst>
          </p:cNvPr>
          <p:cNvGrpSpPr/>
          <p:nvPr/>
        </p:nvGrpSpPr>
        <p:grpSpPr>
          <a:xfrm>
            <a:off x="6176773" y="1077312"/>
            <a:ext cx="281026" cy="277050"/>
            <a:chOff x="4650919" y="3817349"/>
            <a:chExt cx="346024" cy="345674"/>
          </a:xfrm>
          <a:solidFill>
            <a:schemeClr val="bg1">
              <a:lumMod val="85000"/>
            </a:schemeClr>
          </a:solidFill>
        </p:grpSpPr>
        <p:sp>
          <p:nvSpPr>
            <p:cNvPr id="47" name="Google Shape;13177;p64">
              <a:extLst>
                <a:ext uri="{FF2B5EF4-FFF2-40B4-BE49-F238E27FC236}">
                  <a16:creationId xmlns:a16="http://schemas.microsoft.com/office/drawing/2014/main" id="{82411B1E-2000-F999-25DC-440B92B1A028}"/>
                </a:ext>
              </a:extLst>
            </p:cNvPr>
            <p:cNvSpPr/>
            <p:nvPr/>
          </p:nvSpPr>
          <p:spPr>
            <a:xfrm>
              <a:off x="4650919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42" y="334"/>
                  </a:moveTo>
                  <a:cubicBezTo>
                    <a:pt x="8251" y="334"/>
                    <a:pt x="10526" y="2608"/>
                    <a:pt x="10526" y="5430"/>
                  </a:cubicBezTo>
                  <a:cubicBezTo>
                    <a:pt x="10526" y="8240"/>
                    <a:pt x="8240" y="10514"/>
                    <a:pt x="5442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2" y="334"/>
                  </a:cubicBezTo>
                  <a:close/>
                  <a:moveTo>
                    <a:pt x="5442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2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178;p64">
              <a:extLst>
                <a:ext uri="{FF2B5EF4-FFF2-40B4-BE49-F238E27FC236}">
                  <a16:creationId xmlns:a16="http://schemas.microsoft.com/office/drawing/2014/main" id="{AACCCC51-C97B-80E2-FF48-D38D99F47144}"/>
                </a:ext>
              </a:extLst>
            </p:cNvPr>
            <p:cNvSpPr/>
            <p:nvPr/>
          </p:nvSpPr>
          <p:spPr>
            <a:xfrm>
              <a:off x="4701305" y="3867386"/>
              <a:ext cx="244486" cy="242958"/>
            </a:xfrm>
            <a:custGeom>
              <a:avLst/>
              <a:gdLst/>
              <a:ahLst/>
              <a:cxnLst/>
              <a:rect l="l" t="t" r="r" b="b"/>
              <a:pathLst>
                <a:path w="7681" h="7633" extrusionOk="0">
                  <a:moveTo>
                    <a:pt x="3835" y="0"/>
                  </a:moveTo>
                  <a:cubicBezTo>
                    <a:pt x="1727" y="0"/>
                    <a:pt x="13" y="1715"/>
                    <a:pt x="13" y="3822"/>
                  </a:cubicBezTo>
                  <a:cubicBezTo>
                    <a:pt x="13" y="4418"/>
                    <a:pt x="144" y="5001"/>
                    <a:pt x="418" y="5537"/>
                  </a:cubicBezTo>
                  <a:lnTo>
                    <a:pt x="25" y="6501"/>
                  </a:lnTo>
                  <a:cubicBezTo>
                    <a:pt x="1" y="6585"/>
                    <a:pt x="13" y="6656"/>
                    <a:pt x="84" y="6704"/>
                  </a:cubicBezTo>
                  <a:cubicBezTo>
                    <a:pt x="120" y="6727"/>
                    <a:pt x="156" y="6727"/>
                    <a:pt x="191" y="6727"/>
                  </a:cubicBezTo>
                  <a:lnTo>
                    <a:pt x="1370" y="6727"/>
                  </a:lnTo>
                  <a:cubicBezTo>
                    <a:pt x="2061" y="7323"/>
                    <a:pt x="2942" y="7632"/>
                    <a:pt x="3847" y="7632"/>
                  </a:cubicBezTo>
                  <a:cubicBezTo>
                    <a:pt x="5966" y="7632"/>
                    <a:pt x="7680" y="5930"/>
                    <a:pt x="7680" y="3810"/>
                  </a:cubicBezTo>
                  <a:cubicBezTo>
                    <a:pt x="7680" y="3096"/>
                    <a:pt x="7454" y="2394"/>
                    <a:pt x="7085" y="1798"/>
                  </a:cubicBezTo>
                  <a:cubicBezTo>
                    <a:pt x="7052" y="1752"/>
                    <a:pt x="6997" y="1727"/>
                    <a:pt x="6940" y="1727"/>
                  </a:cubicBezTo>
                  <a:cubicBezTo>
                    <a:pt x="6894" y="1727"/>
                    <a:pt x="6848" y="1743"/>
                    <a:pt x="6811" y="1774"/>
                  </a:cubicBezTo>
                  <a:cubicBezTo>
                    <a:pt x="6752" y="1834"/>
                    <a:pt x="6752" y="1917"/>
                    <a:pt x="6787" y="1977"/>
                  </a:cubicBezTo>
                  <a:cubicBezTo>
                    <a:pt x="7133" y="2513"/>
                    <a:pt x="7323" y="3156"/>
                    <a:pt x="7323" y="3846"/>
                  </a:cubicBezTo>
                  <a:cubicBezTo>
                    <a:pt x="7323" y="5763"/>
                    <a:pt x="5764" y="7323"/>
                    <a:pt x="3835" y="7323"/>
                  </a:cubicBezTo>
                  <a:cubicBezTo>
                    <a:pt x="2989" y="7323"/>
                    <a:pt x="2168" y="7013"/>
                    <a:pt x="1537" y="6442"/>
                  </a:cubicBezTo>
                  <a:cubicBezTo>
                    <a:pt x="1501" y="6418"/>
                    <a:pt x="1453" y="6406"/>
                    <a:pt x="1418" y="6406"/>
                  </a:cubicBezTo>
                  <a:lnTo>
                    <a:pt x="430" y="6406"/>
                  </a:lnTo>
                  <a:lnTo>
                    <a:pt x="763" y="5596"/>
                  </a:lnTo>
                  <a:cubicBezTo>
                    <a:pt x="775" y="5549"/>
                    <a:pt x="775" y="5489"/>
                    <a:pt x="763" y="5453"/>
                  </a:cubicBezTo>
                  <a:cubicBezTo>
                    <a:pt x="489" y="4953"/>
                    <a:pt x="358" y="4394"/>
                    <a:pt x="358" y="3822"/>
                  </a:cubicBezTo>
                  <a:cubicBezTo>
                    <a:pt x="358" y="1905"/>
                    <a:pt x="1918" y="346"/>
                    <a:pt x="3835" y="346"/>
                  </a:cubicBezTo>
                  <a:cubicBezTo>
                    <a:pt x="4787" y="346"/>
                    <a:pt x="5656" y="727"/>
                    <a:pt x="6276" y="1346"/>
                  </a:cubicBezTo>
                  <a:cubicBezTo>
                    <a:pt x="6305" y="1376"/>
                    <a:pt x="6350" y="1390"/>
                    <a:pt x="6395" y="1390"/>
                  </a:cubicBezTo>
                  <a:cubicBezTo>
                    <a:pt x="6439" y="1390"/>
                    <a:pt x="6484" y="1376"/>
                    <a:pt x="6514" y="1346"/>
                  </a:cubicBezTo>
                  <a:cubicBezTo>
                    <a:pt x="6573" y="1262"/>
                    <a:pt x="6573" y="1167"/>
                    <a:pt x="6514" y="1108"/>
                  </a:cubicBezTo>
                  <a:cubicBezTo>
                    <a:pt x="5835" y="417"/>
                    <a:pt x="4882" y="0"/>
                    <a:pt x="38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179;p64">
              <a:extLst>
                <a:ext uri="{FF2B5EF4-FFF2-40B4-BE49-F238E27FC236}">
                  <a16:creationId xmlns:a16="http://schemas.microsoft.com/office/drawing/2014/main" id="{18CC51E2-AD11-1C24-F172-4FA278AF055F}"/>
                </a:ext>
              </a:extLst>
            </p:cNvPr>
            <p:cNvSpPr/>
            <p:nvPr/>
          </p:nvSpPr>
          <p:spPr>
            <a:xfrm>
              <a:off x="4749464" y="3911534"/>
              <a:ext cx="153134" cy="151065"/>
            </a:xfrm>
            <a:custGeom>
              <a:avLst/>
              <a:gdLst/>
              <a:ahLst/>
              <a:cxnLst/>
              <a:rect l="l" t="t" r="r" b="b"/>
              <a:pathLst>
                <a:path w="4811" h="4746" extrusionOk="0">
                  <a:moveTo>
                    <a:pt x="1384" y="0"/>
                  </a:moveTo>
                  <a:cubicBezTo>
                    <a:pt x="1342" y="0"/>
                    <a:pt x="1304" y="18"/>
                    <a:pt x="1274" y="54"/>
                  </a:cubicBezTo>
                  <a:lnTo>
                    <a:pt x="274" y="1054"/>
                  </a:lnTo>
                  <a:cubicBezTo>
                    <a:pt x="36" y="1292"/>
                    <a:pt x="0" y="1661"/>
                    <a:pt x="202" y="1935"/>
                  </a:cubicBezTo>
                  <a:cubicBezTo>
                    <a:pt x="619" y="2495"/>
                    <a:pt x="1072" y="3031"/>
                    <a:pt x="1572" y="3531"/>
                  </a:cubicBezTo>
                  <a:cubicBezTo>
                    <a:pt x="1601" y="3560"/>
                    <a:pt x="1646" y="3575"/>
                    <a:pt x="1691" y="3575"/>
                  </a:cubicBezTo>
                  <a:cubicBezTo>
                    <a:pt x="1735" y="3575"/>
                    <a:pt x="1780" y="3560"/>
                    <a:pt x="1810" y="3531"/>
                  </a:cubicBezTo>
                  <a:cubicBezTo>
                    <a:pt x="1881" y="3447"/>
                    <a:pt x="1869" y="3352"/>
                    <a:pt x="1810" y="3293"/>
                  </a:cubicBezTo>
                  <a:cubicBezTo>
                    <a:pt x="1310" y="2816"/>
                    <a:pt x="869" y="2304"/>
                    <a:pt x="464" y="1745"/>
                  </a:cubicBezTo>
                  <a:cubicBezTo>
                    <a:pt x="381" y="1602"/>
                    <a:pt x="393" y="1423"/>
                    <a:pt x="500" y="1304"/>
                  </a:cubicBezTo>
                  <a:lnTo>
                    <a:pt x="1369" y="435"/>
                  </a:lnTo>
                  <a:lnTo>
                    <a:pt x="2107" y="1161"/>
                  </a:lnTo>
                  <a:lnTo>
                    <a:pt x="1750" y="1518"/>
                  </a:lnTo>
                  <a:cubicBezTo>
                    <a:pt x="1703" y="1566"/>
                    <a:pt x="1691" y="1638"/>
                    <a:pt x="1703" y="1697"/>
                  </a:cubicBezTo>
                  <a:cubicBezTo>
                    <a:pt x="1941" y="2400"/>
                    <a:pt x="2405" y="2876"/>
                    <a:pt x="3096" y="3090"/>
                  </a:cubicBezTo>
                  <a:cubicBezTo>
                    <a:pt x="3112" y="3097"/>
                    <a:pt x="3131" y="3100"/>
                    <a:pt x="3150" y="3100"/>
                  </a:cubicBezTo>
                  <a:cubicBezTo>
                    <a:pt x="3198" y="3100"/>
                    <a:pt x="3248" y="3080"/>
                    <a:pt x="3274" y="3054"/>
                  </a:cubicBezTo>
                  <a:lnTo>
                    <a:pt x="3631" y="2697"/>
                  </a:lnTo>
                  <a:lnTo>
                    <a:pt x="4370" y="3423"/>
                  </a:lnTo>
                  <a:lnTo>
                    <a:pt x="3489" y="4305"/>
                  </a:lnTo>
                  <a:cubicBezTo>
                    <a:pt x="3424" y="4369"/>
                    <a:pt x="3343" y="4402"/>
                    <a:pt x="3261" y="4402"/>
                  </a:cubicBezTo>
                  <a:cubicBezTo>
                    <a:pt x="3191" y="4402"/>
                    <a:pt x="3120" y="4378"/>
                    <a:pt x="3060" y="4328"/>
                  </a:cubicBezTo>
                  <a:cubicBezTo>
                    <a:pt x="2834" y="4162"/>
                    <a:pt x="2607" y="4007"/>
                    <a:pt x="2405" y="3828"/>
                  </a:cubicBezTo>
                  <a:cubicBezTo>
                    <a:pt x="2368" y="3801"/>
                    <a:pt x="2330" y="3789"/>
                    <a:pt x="2295" y="3789"/>
                  </a:cubicBezTo>
                  <a:cubicBezTo>
                    <a:pt x="2251" y="3789"/>
                    <a:pt x="2212" y="3807"/>
                    <a:pt x="2179" y="3840"/>
                  </a:cubicBezTo>
                  <a:cubicBezTo>
                    <a:pt x="2107" y="3912"/>
                    <a:pt x="2119" y="4031"/>
                    <a:pt x="2191" y="4090"/>
                  </a:cubicBezTo>
                  <a:cubicBezTo>
                    <a:pt x="2417" y="4269"/>
                    <a:pt x="2643" y="4447"/>
                    <a:pt x="2858" y="4614"/>
                  </a:cubicBezTo>
                  <a:cubicBezTo>
                    <a:pt x="2977" y="4697"/>
                    <a:pt x="3119" y="4745"/>
                    <a:pt x="3250" y="4745"/>
                  </a:cubicBezTo>
                  <a:cubicBezTo>
                    <a:pt x="3429" y="4745"/>
                    <a:pt x="3596" y="4674"/>
                    <a:pt x="3727" y="4555"/>
                  </a:cubicBezTo>
                  <a:lnTo>
                    <a:pt x="4727" y="3554"/>
                  </a:lnTo>
                  <a:cubicBezTo>
                    <a:pt x="4798" y="3495"/>
                    <a:pt x="4810" y="3423"/>
                    <a:pt x="4786" y="3352"/>
                  </a:cubicBezTo>
                  <a:cubicBezTo>
                    <a:pt x="4763" y="3328"/>
                    <a:pt x="4751" y="3304"/>
                    <a:pt x="4739" y="3293"/>
                  </a:cubicBezTo>
                  <a:lnTo>
                    <a:pt x="3774" y="2316"/>
                  </a:lnTo>
                  <a:cubicBezTo>
                    <a:pt x="3733" y="2280"/>
                    <a:pt x="3688" y="2263"/>
                    <a:pt x="3646" y="2263"/>
                  </a:cubicBezTo>
                  <a:cubicBezTo>
                    <a:pt x="3605" y="2263"/>
                    <a:pt x="3566" y="2280"/>
                    <a:pt x="3536" y="2316"/>
                  </a:cubicBezTo>
                  <a:lnTo>
                    <a:pt x="3131" y="2721"/>
                  </a:lnTo>
                  <a:cubicBezTo>
                    <a:pt x="2619" y="2531"/>
                    <a:pt x="2286" y="2185"/>
                    <a:pt x="2072" y="1661"/>
                  </a:cubicBezTo>
                  <a:lnTo>
                    <a:pt x="2477" y="1268"/>
                  </a:lnTo>
                  <a:cubicBezTo>
                    <a:pt x="2548" y="1185"/>
                    <a:pt x="2548" y="1090"/>
                    <a:pt x="2477" y="1030"/>
                  </a:cubicBezTo>
                  <a:lnTo>
                    <a:pt x="1512" y="54"/>
                  </a:lnTo>
                  <a:cubicBezTo>
                    <a:pt x="1470" y="18"/>
                    <a:pt x="1426" y="0"/>
                    <a:pt x="13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818;p52">
            <a:extLst>
              <a:ext uri="{FF2B5EF4-FFF2-40B4-BE49-F238E27FC236}">
                <a16:creationId xmlns:a16="http://schemas.microsoft.com/office/drawing/2014/main" id="{F7EDA750-850C-17E9-809A-40D1B260EE1A}"/>
              </a:ext>
            </a:extLst>
          </p:cNvPr>
          <p:cNvSpPr/>
          <p:nvPr/>
        </p:nvSpPr>
        <p:spPr>
          <a:xfrm>
            <a:off x="4286508" y="2564067"/>
            <a:ext cx="721428" cy="341259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5F093B6-BD51-C859-2399-E98089641F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7" t="36782" r="47485" b="20261"/>
          <a:stretch/>
        </p:blipFill>
        <p:spPr>
          <a:xfrm>
            <a:off x="5762180" y="2488018"/>
            <a:ext cx="2909093" cy="1414129"/>
          </a:xfrm>
          <a:prstGeom prst="rect">
            <a:avLst/>
          </a:prstGeom>
        </p:spPr>
      </p:pic>
      <p:sp>
        <p:nvSpPr>
          <p:cNvPr id="21" name="Google Shape;506;p28">
            <a:hlinkClick r:id="rId5" action="ppaction://hlinksldjump"/>
            <a:extLst>
              <a:ext uri="{FF2B5EF4-FFF2-40B4-BE49-F238E27FC236}">
                <a16:creationId xmlns:a16="http://schemas.microsoft.com/office/drawing/2014/main" id="{164A94EA-16B2-09BF-28EC-4EBD64115DBA}"/>
              </a:ext>
            </a:extLst>
          </p:cNvPr>
          <p:cNvSpPr txBox="1">
            <a:spLocks/>
          </p:cNvSpPr>
          <p:nvPr/>
        </p:nvSpPr>
        <p:spPr>
          <a:xfrm>
            <a:off x="6037499" y="2156897"/>
            <a:ext cx="240137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800" b="1" dirty="0"/>
              <a:t>C_W_9.csv</a:t>
            </a:r>
            <a:endParaRPr lang="en-GB" sz="800" b="1" dirty="0"/>
          </a:p>
        </p:txBody>
      </p:sp>
      <p:sp>
        <p:nvSpPr>
          <p:cNvPr id="22" name="Google Shape;506;p28">
            <a:extLst>
              <a:ext uri="{FF2B5EF4-FFF2-40B4-BE49-F238E27FC236}">
                <a16:creationId xmlns:a16="http://schemas.microsoft.com/office/drawing/2014/main" id="{A3C81DC2-AE61-A99A-847E-B248B6739338}"/>
              </a:ext>
            </a:extLst>
          </p:cNvPr>
          <p:cNvSpPr txBox="1">
            <a:spLocks/>
          </p:cNvSpPr>
          <p:nvPr/>
        </p:nvSpPr>
        <p:spPr>
          <a:xfrm>
            <a:off x="6316974" y="1544599"/>
            <a:ext cx="2045533" cy="58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sz="900" dirty="0"/>
              <a:t>Select only the messages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Exchange the name for the id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Format date</a:t>
            </a:r>
          </a:p>
          <a:p>
            <a:pPr marL="171450" indent="-171450">
              <a:buFontTx/>
              <a:buChar char="-"/>
            </a:pPr>
            <a:endParaRPr lang="en-GB" sz="1000" dirty="0"/>
          </a:p>
        </p:txBody>
      </p:sp>
      <p:sp>
        <p:nvSpPr>
          <p:cNvPr id="23" name="Google Shape;506;p28">
            <a:hlinkClick r:id="rId5" action="ppaction://hlinksldjump"/>
            <a:extLst>
              <a:ext uri="{FF2B5EF4-FFF2-40B4-BE49-F238E27FC236}">
                <a16:creationId xmlns:a16="http://schemas.microsoft.com/office/drawing/2014/main" id="{618B5FB4-A8FE-550F-B1E9-B1B24F7A3F97}"/>
              </a:ext>
            </a:extLst>
          </p:cNvPr>
          <p:cNvSpPr txBox="1">
            <a:spLocks/>
          </p:cNvSpPr>
          <p:nvPr/>
        </p:nvSpPr>
        <p:spPr>
          <a:xfrm>
            <a:off x="6903437" y="1371894"/>
            <a:ext cx="735077" cy="27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Livvic Light"/>
              <a:buNone/>
            </a:pPr>
            <a:r>
              <a:rPr lang="en-US" sz="900" u="sng" dirty="0"/>
              <a:t>Main tasks</a:t>
            </a:r>
            <a:endParaRPr lang="en-GB" sz="1000" u="sng" dirty="0"/>
          </a:p>
        </p:txBody>
      </p:sp>
    </p:spTree>
    <p:extLst>
      <p:ext uri="{BB962C8B-B14F-4D97-AF65-F5344CB8AC3E}">
        <p14:creationId xmlns:p14="http://schemas.microsoft.com/office/powerpoint/2010/main" val="256432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39A94A4-B2CE-16FF-E52E-DFC1DC0A6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0068" y="586501"/>
            <a:ext cx="2816184" cy="577800"/>
          </a:xfrm>
        </p:spPr>
        <p:txBody>
          <a:bodyPr/>
          <a:lstStyle/>
          <a:p>
            <a:pPr algn="ctr"/>
            <a:r>
              <a:rPr lang="en-US" sz="2400" dirty="0"/>
              <a:t>TEAMS CLEANING</a:t>
            </a:r>
            <a:endParaRPr lang="en-GB" sz="24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9D4EA80-F82C-13FC-6FB3-3A233E541A39}"/>
              </a:ext>
            </a:extLst>
          </p:cNvPr>
          <p:cNvGrpSpPr/>
          <p:nvPr/>
        </p:nvGrpSpPr>
        <p:grpSpPr>
          <a:xfrm>
            <a:off x="4700182" y="1498037"/>
            <a:ext cx="3154752" cy="2689845"/>
            <a:chOff x="4101969" y="1001510"/>
            <a:chExt cx="3574742" cy="3117561"/>
          </a:xfrm>
        </p:grpSpPr>
        <p:grpSp>
          <p:nvGrpSpPr>
            <p:cNvPr id="2" name="Google Shape;1826;p52">
              <a:extLst>
                <a:ext uri="{FF2B5EF4-FFF2-40B4-BE49-F238E27FC236}">
                  <a16:creationId xmlns:a16="http://schemas.microsoft.com/office/drawing/2014/main" id="{C0624387-10CA-D9B5-2D36-C3619DABDA3D}"/>
                </a:ext>
              </a:extLst>
            </p:cNvPr>
            <p:cNvGrpSpPr/>
            <p:nvPr/>
          </p:nvGrpSpPr>
          <p:grpSpPr>
            <a:xfrm rot="5400000">
              <a:off x="5842222" y="2297815"/>
              <a:ext cx="594175" cy="704653"/>
              <a:chOff x="4854075" y="2527625"/>
              <a:chExt cx="56000" cy="59050"/>
            </a:xfrm>
          </p:grpSpPr>
          <p:sp>
            <p:nvSpPr>
              <p:cNvPr id="4" name="Google Shape;1827;p52">
                <a:extLst>
                  <a:ext uri="{FF2B5EF4-FFF2-40B4-BE49-F238E27FC236}">
                    <a16:creationId xmlns:a16="http://schemas.microsoft.com/office/drawing/2014/main" id="{078D92E4-05B5-F1BA-8907-93E6A3141750}"/>
                  </a:ext>
                </a:extLst>
              </p:cNvPr>
              <p:cNvSpPr/>
              <p:nvPr/>
            </p:nvSpPr>
            <p:spPr>
              <a:xfrm>
                <a:off x="4872325" y="2527625"/>
                <a:ext cx="37750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362" extrusionOk="0">
                    <a:moveTo>
                      <a:pt x="305" y="1"/>
                    </a:moveTo>
                    <a:cubicBezTo>
                      <a:pt x="141" y="1"/>
                      <a:pt x="1" y="210"/>
                      <a:pt x="146" y="371"/>
                    </a:cubicBezTo>
                    <a:lnTo>
                      <a:pt x="961" y="1179"/>
                    </a:lnTo>
                    <a:lnTo>
                      <a:pt x="146" y="1994"/>
                    </a:lnTo>
                    <a:cubicBezTo>
                      <a:pt x="0" y="2151"/>
                      <a:pt x="143" y="2361"/>
                      <a:pt x="308" y="2361"/>
                    </a:cubicBezTo>
                    <a:cubicBezTo>
                      <a:pt x="355" y="2361"/>
                      <a:pt x="404" y="2344"/>
                      <a:pt x="449" y="2304"/>
                    </a:cubicBezTo>
                    <a:lnTo>
                      <a:pt x="1423" y="1338"/>
                    </a:lnTo>
                    <a:cubicBezTo>
                      <a:pt x="1509" y="1244"/>
                      <a:pt x="1509" y="1107"/>
                      <a:pt x="1423" y="1013"/>
                    </a:cubicBezTo>
                    <a:lnTo>
                      <a:pt x="1423" y="1020"/>
                    </a:lnTo>
                    <a:lnTo>
                      <a:pt x="449" y="61"/>
                    </a:lnTo>
                    <a:cubicBezTo>
                      <a:pt x="403" y="19"/>
                      <a:pt x="353" y="1"/>
                      <a:pt x="30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" name="Google Shape;1828;p52">
                <a:extLst>
                  <a:ext uri="{FF2B5EF4-FFF2-40B4-BE49-F238E27FC236}">
                    <a16:creationId xmlns:a16="http://schemas.microsoft.com/office/drawing/2014/main" id="{C515770F-4823-7FE0-566B-80435AF5D853}"/>
                  </a:ext>
                </a:extLst>
              </p:cNvPr>
              <p:cNvSpPr/>
              <p:nvPr/>
            </p:nvSpPr>
            <p:spPr>
              <a:xfrm>
                <a:off x="4854075" y="2539100"/>
                <a:ext cx="26075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435" extrusionOk="0">
                    <a:moveTo>
                      <a:pt x="326" y="1"/>
                    </a:moveTo>
                    <a:cubicBezTo>
                      <a:pt x="152" y="1"/>
                      <a:pt x="1" y="234"/>
                      <a:pt x="177" y="388"/>
                    </a:cubicBezTo>
                    <a:lnTo>
                      <a:pt x="516" y="720"/>
                    </a:lnTo>
                    <a:lnTo>
                      <a:pt x="177" y="1059"/>
                    </a:lnTo>
                    <a:cubicBezTo>
                      <a:pt x="21" y="1215"/>
                      <a:pt x="165" y="1435"/>
                      <a:pt x="336" y="1435"/>
                    </a:cubicBezTo>
                    <a:cubicBezTo>
                      <a:pt x="386" y="1435"/>
                      <a:pt x="439" y="1415"/>
                      <a:pt x="487" y="1369"/>
                    </a:cubicBezTo>
                    <a:lnTo>
                      <a:pt x="977" y="886"/>
                    </a:lnTo>
                    <a:cubicBezTo>
                      <a:pt x="1020" y="843"/>
                      <a:pt x="1042" y="785"/>
                      <a:pt x="1042" y="720"/>
                    </a:cubicBezTo>
                    <a:cubicBezTo>
                      <a:pt x="1042" y="662"/>
                      <a:pt x="1013" y="605"/>
                      <a:pt x="977" y="561"/>
                    </a:cubicBezTo>
                    <a:lnTo>
                      <a:pt x="487" y="78"/>
                    </a:lnTo>
                    <a:cubicBezTo>
                      <a:pt x="437" y="23"/>
                      <a:pt x="380" y="1"/>
                      <a:pt x="32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10589;p59">
              <a:extLst>
                <a:ext uri="{FF2B5EF4-FFF2-40B4-BE49-F238E27FC236}">
                  <a16:creationId xmlns:a16="http://schemas.microsoft.com/office/drawing/2014/main" id="{B1AB9F40-8187-DCE5-395D-861C861EDD21}"/>
                </a:ext>
              </a:extLst>
            </p:cNvPr>
            <p:cNvGrpSpPr/>
            <p:nvPr/>
          </p:nvGrpSpPr>
          <p:grpSpPr>
            <a:xfrm>
              <a:off x="4485113" y="3363762"/>
              <a:ext cx="320143" cy="338491"/>
              <a:chOff x="3974207" y="2429009"/>
              <a:chExt cx="320143" cy="338491"/>
            </a:xfrm>
            <a:solidFill>
              <a:schemeClr val="accent2"/>
            </a:solidFill>
          </p:grpSpPr>
          <p:sp>
            <p:nvSpPr>
              <p:cNvPr id="86" name="Google Shape;10590;p59">
                <a:extLst>
                  <a:ext uri="{FF2B5EF4-FFF2-40B4-BE49-F238E27FC236}">
                    <a16:creationId xmlns:a16="http://schemas.microsoft.com/office/drawing/2014/main" id="{A673C417-CC58-A08E-F54B-90769349D3E3}"/>
                  </a:ext>
                </a:extLst>
              </p:cNvPr>
              <p:cNvSpPr/>
              <p:nvPr/>
            </p:nvSpPr>
            <p:spPr>
              <a:xfrm>
                <a:off x="3974207" y="2429009"/>
                <a:ext cx="320143" cy="338491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10626" extrusionOk="0">
                    <a:moveTo>
                      <a:pt x="9390" y="0"/>
                    </a:moveTo>
                    <a:cubicBezTo>
                      <a:pt x="9344" y="0"/>
                      <a:pt x="9298" y="6"/>
                      <a:pt x="9251" y="17"/>
                    </a:cubicBezTo>
                    <a:lnTo>
                      <a:pt x="3132" y="1100"/>
                    </a:lnTo>
                    <a:cubicBezTo>
                      <a:pt x="2798" y="1160"/>
                      <a:pt x="2560" y="1445"/>
                      <a:pt x="2560" y="1779"/>
                    </a:cubicBezTo>
                    <a:lnTo>
                      <a:pt x="2560" y="6803"/>
                    </a:lnTo>
                    <a:cubicBezTo>
                      <a:pt x="2358" y="6744"/>
                      <a:pt x="2143" y="6708"/>
                      <a:pt x="1929" y="6708"/>
                    </a:cubicBezTo>
                    <a:cubicBezTo>
                      <a:pt x="1417" y="6720"/>
                      <a:pt x="941" y="6934"/>
                      <a:pt x="584" y="7291"/>
                    </a:cubicBezTo>
                    <a:cubicBezTo>
                      <a:pt x="226" y="7649"/>
                      <a:pt x="24" y="8125"/>
                      <a:pt x="24" y="8625"/>
                    </a:cubicBezTo>
                    <a:cubicBezTo>
                      <a:pt x="0" y="9161"/>
                      <a:pt x="215" y="9649"/>
                      <a:pt x="584" y="10042"/>
                    </a:cubicBezTo>
                    <a:cubicBezTo>
                      <a:pt x="953" y="10411"/>
                      <a:pt x="1453" y="10625"/>
                      <a:pt x="1965" y="10625"/>
                    </a:cubicBezTo>
                    <a:lnTo>
                      <a:pt x="2001" y="10625"/>
                    </a:lnTo>
                    <a:cubicBezTo>
                      <a:pt x="3060" y="10613"/>
                      <a:pt x="3917" y="9732"/>
                      <a:pt x="3917" y="8649"/>
                    </a:cubicBezTo>
                    <a:lnTo>
                      <a:pt x="3917" y="4684"/>
                    </a:lnTo>
                    <a:cubicBezTo>
                      <a:pt x="3917" y="4577"/>
                      <a:pt x="3834" y="4493"/>
                      <a:pt x="3727" y="4493"/>
                    </a:cubicBezTo>
                    <a:cubicBezTo>
                      <a:pt x="3620" y="4493"/>
                      <a:pt x="3536" y="4577"/>
                      <a:pt x="3536" y="4684"/>
                    </a:cubicBezTo>
                    <a:lnTo>
                      <a:pt x="3536" y="8613"/>
                    </a:lnTo>
                    <a:cubicBezTo>
                      <a:pt x="3536" y="9482"/>
                      <a:pt x="2834" y="10196"/>
                      <a:pt x="1989" y="10208"/>
                    </a:cubicBezTo>
                    <a:lnTo>
                      <a:pt x="1953" y="10208"/>
                    </a:lnTo>
                    <a:cubicBezTo>
                      <a:pt x="1536" y="10208"/>
                      <a:pt x="1131" y="10042"/>
                      <a:pt x="834" y="9744"/>
                    </a:cubicBezTo>
                    <a:cubicBezTo>
                      <a:pt x="536" y="9446"/>
                      <a:pt x="381" y="9030"/>
                      <a:pt x="381" y="8613"/>
                    </a:cubicBezTo>
                    <a:cubicBezTo>
                      <a:pt x="393" y="7779"/>
                      <a:pt x="1072" y="7089"/>
                      <a:pt x="1905" y="7065"/>
                    </a:cubicBezTo>
                    <a:cubicBezTo>
                      <a:pt x="2167" y="7065"/>
                      <a:pt x="2417" y="7113"/>
                      <a:pt x="2643" y="7232"/>
                    </a:cubicBezTo>
                    <a:cubicBezTo>
                      <a:pt x="2670" y="7242"/>
                      <a:pt x="2699" y="7248"/>
                      <a:pt x="2728" y="7248"/>
                    </a:cubicBezTo>
                    <a:cubicBezTo>
                      <a:pt x="2762" y="7248"/>
                      <a:pt x="2796" y="7240"/>
                      <a:pt x="2822" y="7220"/>
                    </a:cubicBezTo>
                    <a:cubicBezTo>
                      <a:pt x="2882" y="7184"/>
                      <a:pt x="2905" y="7125"/>
                      <a:pt x="2905" y="7053"/>
                    </a:cubicBezTo>
                    <a:lnTo>
                      <a:pt x="2905" y="1767"/>
                    </a:lnTo>
                    <a:cubicBezTo>
                      <a:pt x="2905" y="1624"/>
                      <a:pt x="3013" y="1481"/>
                      <a:pt x="3155" y="1457"/>
                    </a:cubicBezTo>
                    <a:lnTo>
                      <a:pt x="9275" y="374"/>
                    </a:lnTo>
                    <a:cubicBezTo>
                      <a:pt x="9296" y="369"/>
                      <a:pt x="9315" y="366"/>
                      <a:pt x="9335" y="366"/>
                    </a:cubicBezTo>
                    <a:cubicBezTo>
                      <a:pt x="9406" y="366"/>
                      <a:pt x="9469" y="398"/>
                      <a:pt x="9525" y="445"/>
                    </a:cubicBezTo>
                    <a:cubicBezTo>
                      <a:pt x="9609" y="505"/>
                      <a:pt x="9644" y="588"/>
                      <a:pt x="9644" y="683"/>
                    </a:cubicBezTo>
                    <a:lnTo>
                      <a:pt x="9644" y="2767"/>
                    </a:lnTo>
                    <a:cubicBezTo>
                      <a:pt x="9644" y="2874"/>
                      <a:pt x="9740" y="2957"/>
                      <a:pt x="9847" y="2957"/>
                    </a:cubicBezTo>
                    <a:cubicBezTo>
                      <a:pt x="9942" y="2957"/>
                      <a:pt x="10037" y="2874"/>
                      <a:pt x="10037" y="2767"/>
                    </a:cubicBezTo>
                    <a:lnTo>
                      <a:pt x="10037" y="683"/>
                    </a:lnTo>
                    <a:cubicBezTo>
                      <a:pt x="10049" y="469"/>
                      <a:pt x="9966" y="279"/>
                      <a:pt x="9811" y="159"/>
                    </a:cubicBezTo>
                    <a:cubicBezTo>
                      <a:pt x="9683" y="59"/>
                      <a:pt x="9541" y="0"/>
                      <a:pt x="93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0591;p59">
                <a:extLst>
                  <a:ext uri="{FF2B5EF4-FFF2-40B4-BE49-F238E27FC236}">
                    <a16:creationId xmlns:a16="http://schemas.microsoft.com/office/drawing/2014/main" id="{DDCFA3D7-78D6-6312-4C70-70408F38A941}"/>
                  </a:ext>
                </a:extLst>
              </p:cNvPr>
              <p:cNvSpPr/>
              <p:nvPr/>
            </p:nvSpPr>
            <p:spPr>
              <a:xfrm>
                <a:off x="4086846" y="2479977"/>
                <a:ext cx="207503" cy="245793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7716" extrusionOk="0">
                    <a:moveTo>
                      <a:pt x="5299" y="0"/>
                    </a:moveTo>
                    <a:lnTo>
                      <a:pt x="143" y="905"/>
                    </a:lnTo>
                    <a:cubicBezTo>
                      <a:pt x="60" y="929"/>
                      <a:pt x="0" y="1000"/>
                      <a:pt x="0" y="1084"/>
                    </a:cubicBezTo>
                    <a:lnTo>
                      <a:pt x="0" y="2131"/>
                    </a:lnTo>
                    <a:cubicBezTo>
                      <a:pt x="0" y="2239"/>
                      <a:pt x="84" y="2322"/>
                      <a:pt x="191" y="2322"/>
                    </a:cubicBezTo>
                    <a:cubicBezTo>
                      <a:pt x="298" y="2322"/>
                      <a:pt x="381" y="2239"/>
                      <a:pt x="381" y="2131"/>
                    </a:cubicBezTo>
                    <a:lnTo>
                      <a:pt x="381" y="1250"/>
                    </a:lnTo>
                    <a:lnTo>
                      <a:pt x="5156" y="405"/>
                    </a:lnTo>
                    <a:lnTo>
                      <a:pt x="5156" y="3882"/>
                    </a:lnTo>
                    <a:cubicBezTo>
                      <a:pt x="4953" y="3834"/>
                      <a:pt x="4739" y="3798"/>
                      <a:pt x="4525" y="3798"/>
                    </a:cubicBezTo>
                    <a:cubicBezTo>
                      <a:pt x="4013" y="3810"/>
                      <a:pt x="3537" y="4024"/>
                      <a:pt x="3179" y="4382"/>
                    </a:cubicBezTo>
                    <a:cubicBezTo>
                      <a:pt x="2822" y="4739"/>
                      <a:pt x="2620" y="5215"/>
                      <a:pt x="2620" y="5715"/>
                    </a:cubicBezTo>
                    <a:cubicBezTo>
                      <a:pt x="2596" y="6251"/>
                      <a:pt x="2810" y="6739"/>
                      <a:pt x="3179" y="7132"/>
                    </a:cubicBezTo>
                    <a:cubicBezTo>
                      <a:pt x="3548" y="7501"/>
                      <a:pt x="4037" y="7715"/>
                      <a:pt x="4561" y="7715"/>
                    </a:cubicBezTo>
                    <a:lnTo>
                      <a:pt x="4596" y="7715"/>
                    </a:lnTo>
                    <a:cubicBezTo>
                      <a:pt x="5656" y="7692"/>
                      <a:pt x="6513" y="6822"/>
                      <a:pt x="6513" y="5727"/>
                    </a:cubicBezTo>
                    <a:lnTo>
                      <a:pt x="6513" y="2024"/>
                    </a:lnTo>
                    <a:cubicBezTo>
                      <a:pt x="6513" y="1941"/>
                      <a:pt x="6442" y="1846"/>
                      <a:pt x="6335" y="1846"/>
                    </a:cubicBezTo>
                    <a:cubicBezTo>
                      <a:pt x="6227" y="1846"/>
                      <a:pt x="6144" y="1941"/>
                      <a:pt x="6144" y="2048"/>
                    </a:cubicBezTo>
                    <a:lnTo>
                      <a:pt x="6144" y="5751"/>
                    </a:lnTo>
                    <a:cubicBezTo>
                      <a:pt x="6144" y="6608"/>
                      <a:pt x="5442" y="7322"/>
                      <a:pt x="4596" y="7346"/>
                    </a:cubicBezTo>
                    <a:lnTo>
                      <a:pt x="4561" y="7346"/>
                    </a:lnTo>
                    <a:cubicBezTo>
                      <a:pt x="4144" y="7346"/>
                      <a:pt x="3751" y="7180"/>
                      <a:pt x="3453" y="6882"/>
                    </a:cubicBezTo>
                    <a:cubicBezTo>
                      <a:pt x="3156" y="6584"/>
                      <a:pt x="2989" y="6168"/>
                      <a:pt x="2989" y="5751"/>
                    </a:cubicBezTo>
                    <a:cubicBezTo>
                      <a:pt x="3001" y="4917"/>
                      <a:pt x="3691" y="4227"/>
                      <a:pt x="4525" y="4203"/>
                    </a:cubicBezTo>
                    <a:cubicBezTo>
                      <a:pt x="4775" y="4203"/>
                      <a:pt x="5025" y="4251"/>
                      <a:pt x="5251" y="4370"/>
                    </a:cubicBezTo>
                    <a:cubicBezTo>
                      <a:pt x="5276" y="4380"/>
                      <a:pt x="5302" y="4385"/>
                      <a:pt x="5329" y="4385"/>
                    </a:cubicBezTo>
                    <a:cubicBezTo>
                      <a:pt x="5366" y="4385"/>
                      <a:pt x="5402" y="4374"/>
                      <a:pt x="5430" y="4346"/>
                    </a:cubicBezTo>
                    <a:cubicBezTo>
                      <a:pt x="5489" y="4322"/>
                      <a:pt x="5513" y="4263"/>
                      <a:pt x="5513" y="4179"/>
                    </a:cubicBezTo>
                    <a:lnTo>
                      <a:pt x="5513" y="191"/>
                    </a:lnTo>
                    <a:cubicBezTo>
                      <a:pt x="5513" y="131"/>
                      <a:pt x="5489" y="95"/>
                      <a:pt x="5442" y="48"/>
                    </a:cubicBezTo>
                    <a:cubicBezTo>
                      <a:pt x="5394" y="12"/>
                      <a:pt x="5334" y="0"/>
                      <a:pt x="52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1685;p52">
              <a:extLst>
                <a:ext uri="{FF2B5EF4-FFF2-40B4-BE49-F238E27FC236}">
                  <a16:creationId xmlns:a16="http://schemas.microsoft.com/office/drawing/2014/main" id="{7B6FD0F0-F54F-6088-F128-FF2C0F038B74}"/>
                </a:ext>
              </a:extLst>
            </p:cNvPr>
            <p:cNvGrpSpPr/>
            <p:nvPr/>
          </p:nvGrpSpPr>
          <p:grpSpPr>
            <a:xfrm>
              <a:off x="4101969" y="1001510"/>
              <a:ext cx="3574738" cy="1171841"/>
              <a:chOff x="4411970" y="4340222"/>
              <a:chExt cx="779467" cy="242683"/>
            </a:xfrm>
          </p:grpSpPr>
          <p:sp>
            <p:nvSpPr>
              <p:cNvPr id="89" name="Google Shape;1686;p52">
                <a:extLst>
                  <a:ext uri="{FF2B5EF4-FFF2-40B4-BE49-F238E27FC236}">
                    <a16:creationId xmlns:a16="http://schemas.microsoft.com/office/drawing/2014/main" id="{003D300A-51F7-BA47-DC04-414E42705277}"/>
                  </a:ext>
                </a:extLst>
              </p:cNvPr>
              <p:cNvSpPr/>
              <p:nvPr/>
            </p:nvSpPr>
            <p:spPr>
              <a:xfrm>
                <a:off x="4411970" y="4340222"/>
                <a:ext cx="121370" cy="121370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688" extrusionOk="0">
                    <a:moveTo>
                      <a:pt x="2688" y="1"/>
                    </a:moveTo>
                    <a:cubicBezTo>
                      <a:pt x="1205" y="1"/>
                      <a:pt x="1" y="1203"/>
                      <a:pt x="1" y="2688"/>
                    </a:cubicBezTo>
                    <a:lnTo>
                      <a:pt x="379" y="2688"/>
                    </a:lnTo>
                    <a:cubicBezTo>
                      <a:pt x="379" y="1411"/>
                      <a:pt x="1413" y="379"/>
                      <a:pt x="2688" y="379"/>
                    </a:cubicBezTo>
                    <a:lnTo>
                      <a:pt x="2688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687;p52">
                <a:extLst>
                  <a:ext uri="{FF2B5EF4-FFF2-40B4-BE49-F238E27FC236}">
                    <a16:creationId xmlns:a16="http://schemas.microsoft.com/office/drawing/2014/main" id="{5B2D5C39-820A-38C4-02D0-0E73B93454CD}"/>
                  </a:ext>
                </a:extLst>
              </p:cNvPr>
              <p:cNvSpPr/>
              <p:nvPr/>
            </p:nvSpPr>
            <p:spPr>
              <a:xfrm>
                <a:off x="4457032" y="4385284"/>
                <a:ext cx="152661" cy="152615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380" extrusionOk="0">
                    <a:moveTo>
                      <a:pt x="1690" y="0"/>
                    </a:moveTo>
                    <a:cubicBezTo>
                      <a:pt x="756" y="0"/>
                      <a:pt x="0" y="756"/>
                      <a:pt x="0" y="1690"/>
                    </a:cubicBezTo>
                    <a:cubicBezTo>
                      <a:pt x="0" y="2623"/>
                      <a:pt x="756" y="3379"/>
                      <a:pt x="1690" y="3379"/>
                    </a:cubicBezTo>
                    <a:cubicBezTo>
                      <a:pt x="2623" y="3379"/>
                      <a:pt x="3381" y="2623"/>
                      <a:pt x="3381" y="1690"/>
                    </a:cubicBezTo>
                    <a:cubicBezTo>
                      <a:pt x="3381" y="756"/>
                      <a:pt x="2623" y="0"/>
                      <a:pt x="169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688;p52">
                <a:extLst>
                  <a:ext uri="{FF2B5EF4-FFF2-40B4-BE49-F238E27FC236}">
                    <a16:creationId xmlns:a16="http://schemas.microsoft.com/office/drawing/2014/main" id="{E6BEA30D-5119-F090-2E38-95800D3DD7FE}"/>
                  </a:ext>
                </a:extLst>
              </p:cNvPr>
              <p:cNvSpPr/>
              <p:nvPr/>
            </p:nvSpPr>
            <p:spPr>
              <a:xfrm>
                <a:off x="4533392" y="4383749"/>
                <a:ext cx="658046" cy="199155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4997" extrusionOk="0">
                    <a:moveTo>
                      <a:pt x="4619" y="1"/>
                    </a:moveTo>
                    <a:cubicBezTo>
                      <a:pt x="3342" y="1"/>
                      <a:pt x="2309" y="1035"/>
                      <a:pt x="2309" y="2310"/>
                    </a:cubicBezTo>
                    <a:cubicBezTo>
                      <a:pt x="2309" y="3586"/>
                      <a:pt x="1275" y="4619"/>
                      <a:pt x="0" y="4619"/>
                    </a:cubicBezTo>
                    <a:lnTo>
                      <a:pt x="0" y="4997"/>
                    </a:lnTo>
                    <a:cubicBezTo>
                      <a:pt x="482" y="4997"/>
                      <a:pt x="958" y="4867"/>
                      <a:pt x="1373" y="4619"/>
                    </a:cubicBezTo>
                    <a:lnTo>
                      <a:pt x="14185" y="4619"/>
                    </a:lnTo>
                    <a:cubicBezTo>
                      <a:pt x="15472" y="4619"/>
                      <a:pt x="16510" y="3567"/>
                      <a:pt x="16494" y="2279"/>
                    </a:cubicBezTo>
                    <a:cubicBezTo>
                      <a:pt x="16478" y="1006"/>
                      <a:pt x="15399" y="1"/>
                      <a:pt x="1412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980;p58">
              <a:extLst>
                <a:ext uri="{FF2B5EF4-FFF2-40B4-BE49-F238E27FC236}">
                  <a16:creationId xmlns:a16="http://schemas.microsoft.com/office/drawing/2014/main" id="{2B5CD131-BB34-C0C4-C37E-9E67AED7E111}"/>
                </a:ext>
              </a:extLst>
            </p:cNvPr>
            <p:cNvGrpSpPr/>
            <p:nvPr/>
          </p:nvGrpSpPr>
          <p:grpSpPr>
            <a:xfrm>
              <a:off x="4458798" y="1414451"/>
              <a:ext cx="446539" cy="303895"/>
              <a:chOff x="6228583" y="3237664"/>
              <a:chExt cx="446539" cy="303895"/>
            </a:xfrm>
            <a:solidFill>
              <a:schemeClr val="accent2"/>
            </a:solidFill>
          </p:grpSpPr>
          <p:sp>
            <p:nvSpPr>
              <p:cNvPr id="93" name="Google Shape;9981;p58">
                <a:extLst>
                  <a:ext uri="{FF2B5EF4-FFF2-40B4-BE49-F238E27FC236}">
                    <a16:creationId xmlns:a16="http://schemas.microsoft.com/office/drawing/2014/main" id="{4BF2A6B2-4213-F70A-130C-0F78D87EE9B7}"/>
                  </a:ext>
                </a:extLst>
              </p:cNvPr>
              <p:cNvSpPr/>
              <p:nvPr/>
            </p:nvSpPr>
            <p:spPr>
              <a:xfrm>
                <a:off x="6357508" y="3277453"/>
                <a:ext cx="26865" cy="2591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16" extrusionOk="0">
                    <a:moveTo>
                      <a:pt x="632" y="0"/>
                    </a:moveTo>
                    <a:cubicBezTo>
                      <a:pt x="578" y="0"/>
                      <a:pt x="525" y="18"/>
                      <a:pt x="489" y="54"/>
                    </a:cubicBezTo>
                    <a:lnTo>
                      <a:pt x="72" y="471"/>
                    </a:lnTo>
                    <a:cubicBezTo>
                      <a:pt x="1" y="542"/>
                      <a:pt x="1" y="685"/>
                      <a:pt x="72" y="756"/>
                    </a:cubicBezTo>
                    <a:cubicBezTo>
                      <a:pt x="120" y="804"/>
                      <a:pt x="167" y="816"/>
                      <a:pt x="227" y="816"/>
                    </a:cubicBezTo>
                    <a:cubicBezTo>
                      <a:pt x="263" y="816"/>
                      <a:pt x="322" y="804"/>
                      <a:pt x="370" y="756"/>
                    </a:cubicBezTo>
                    <a:lnTo>
                      <a:pt x="786" y="340"/>
                    </a:lnTo>
                    <a:cubicBezTo>
                      <a:pt x="846" y="268"/>
                      <a:pt x="846" y="149"/>
                      <a:pt x="775" y="54"/>
                    </a:cubicBezTo>
                    <a:cubicBezTo>
                      <a:pt x="739" y="18"/>
                      <a:pt x="685" y="0"/>
                      <a:pt x="6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982;p58">
                <a:extLst>
                  <a:ext uri="{FF2B5EF4-FFF2-40B4-BE49-F238E27FC236}">
                    <a16:creationId xmlns:a16="http://schemas.microsoft.com/office/drawing/2014/main" id="{7D422ECD-E9C6-EC6F-6F06-5DEA0B4BE312}"/>
                  </a:ext>
                </a:extLst>
              </p:cNvPr>
              <p:cNvSpPr/>
              <p:nvPr/>
            </p:nvSpPr>
            <p:spPr>
              <a:xfrm>
                <a:off x="6276596" y="3358746"/>
                <a:ext cx="26896" cy="2591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16" extrusionOk="0">
                    <a:moveTo>
                      <a:pt x="632" y="0"/>
                    </a:moveTo>
                    <a:cubicBezTo>
                      <a:pt x="578" y="0"/>
                      <a:pt x="525" y="18"/>
                      <a:pt x="489" y="54"/>
                    </a:cubicBezTo>
                    <a:lnTo>
                      <a:pt x="72" y="471"/>
                    </a:lnTo>
                    <a:cubicBezTo>
                      <a:pt x="1" y="554"/>
                      <a:pt x="1" y="685"/>
                      <a:pt x="72" y="756"/>
                    </a:cubicBezTo>
                    <a:cubicBezTo>
                      <a:pt x="120" y="804"/>
                      <a:pt x="167" y="816"/>
                      <a:pt x="227" y="816"/>
                    </a:cubicBezTo>
                    <a:cubicBezTo>
                      <a:pt x="286" y="816"/>
                      <a:pt x="334" y="804"/>
                      <a:pt x="370" y="756"/>
                    </a:cubicBezTo>
                    <a:lnTo>
                      <a:pt x="787" y="340"/>
                    </a:lnTo>
                    <a:cubicBezTo>
                      <a:pt x="846" y="256"/>
                      <a:pt x="846" y="137"/>
                      <a:pt x="775" y="54"/>
                    </a:cubicBezTo>
                    <a:cubicBezTo>
                      <a:pt x="739" y="18"/>
                      <a:pt x="685" y="0"/>
                      <a:pt x="6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983;p58">
                <a:extLst>
                  <a:ext uri="{FF2B5EF4-FFF2-40B4-BE49-F238E27FC236}">
                    <a16:creationId xmlns:a16="http://schemas.microsoft.com/office/drawing/2014/main" id="{4A017501-0780-7089-B470-50F403E70A7F}"/>
                  </a:ext>
                </a:extLst>
              </p:cNvPr>
              <p:cNvSpPr/>
              <p:nvPr/>
            </p:nvSpPr>
            <p:spPr>
              <a:xfrm>
                <a:off x="6357508" y="3358365"/>
                <a:ext cx="26865" cy="2591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16" extrusionOk="0">
                    <a:moveTo>
                      <a:pt x="215" y="0"/>
                    </a:moveTo>
                    <a:cubicBezTo>
                      <a:pt x="161" y="0"/>
                      <a:pt x="108" y="18"/>
                      <a:pt x="72" y="54"/>
                    </a:cubicBezTo>
                    <a:cubicBezTo>
                      <a:pt x="1" y="125"/>
                      <a:pt x="1" y="268"/>
                      <a:pt x="72" y="340"/>
                    </a:cubicBezTo>
                    <a:lnTo>
                      <a:pt x="489" y="756"/>
                    </a:lnTo>
                    <a:cubicBezTo>
                      <a:pt x="536" y="792"/>
                      <a:pt x="584" y="816"/>
                      <a:pt x="644" y="816"/>
                    </a:cubicBezTo>
                    <a:cubicBezTo>
                      <a:pt x="703" y="816"/>
                      <a:pt x="739" y="792"/>
                      <a:pt x="786" y="756"/>
                    </a:cubicBezTo>
                    <a:cubicBezTo>
                      <a:pt x="846" y="685"/>
                      <a:pt x="846" y="566"/>
                      <a:pt x="775" y="471"/>
                    </a:cubicBezTo>
                    <a:lnTo>
                      <a:pt x="358" y="54"/>
                    </a:lnTo>
                    <a:cubicBezTo>
                      <a:pt x="322" y="18"/>
                      <a:pt x="269" y="0"/>
                      <a:pt x="2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984;p58">
                <a:extLst>
                  <a:ext uri="{FF2B5EF4-FFF2-40B4-BE49-F238E27FC236}">
                    <a16:creationId xmlns:a16="http://schemas.microsoft.com/office/drawing/2014/main" id="{5A474663-5139-1EAF-98DE-8CC1D125AA7A}"/>
                  </a:ext>
                </a:extLst>
              </p:cNvPr>
              <p:cNvSpPr/>
              <p:nvPr/>
            </p:nvSpPr>
            <p:spPr>
              <a:xfrm>
                <a:off x="6276596" y="3277453"/>
                <a:ext cx="26896" cy="2591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16" extrusionOk="0">
                    <a:moveTo>
                      <a:pt x="219" y="0"/>
                    </a:moveTo>
                    <a:cubicBezTo>
                      <a:pt x="167" y="0"/>
                      <a:pt x="114" y="18"/>
                      <a:pt x="72" y="54"/>
                    </a:cubicBezTo>
                    <a:cubicBezTo>
                      <a:pt x="1" y="137"/>
                      <a:pt x="1" y="268"/>
                      <a:pt x="72" y="340"/>
                    </a:cubicBezTo>
                    <a:lnTo>
                      <a:pt x="489" y="756"/>
                    </a:lnTo>
                    <a:cubicBezTo>
                      <a:pt x="536" y="804"/>
                      <a:pt x="584" y="816"/>
                      <a:pt x="644" y="816"/>
                    </a:cubicBezTo>
                    <a:cubicBezTo>
                      <a:pt x="679" y="816"/>
                      <a:pt x="751" y="804"/>
                      <a:pt x="787" y="756"/>
                    </a:cubicBezTo>
                    <a:cubicBezTo>
                      <a:pt x="846" y="685"/>
                      <a:pt x="846" y="554"/>
                      <a:pt x="775" y="471"/>
                    </a:cubicBezTo>
                    <a:lnTo>
                      <a:pt x="358" y="54"/>
                    </a:lnTo>
                    <a:cubicBezTo>
                      <a:pt x="322" y="18"/>
                      <a:pt x="272" y="0"/>
                      <a:pt x="2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985;p58">
                <a:extLst>
                  <a:ext uri="{FF2B5EF4-FFF2-40B4-BE49-F238E27FC236}">
                    <a16:creationId xmlns:a16="http://schemas.microsoft.com/office/drawing/2014/main" id="{7918E3E9-E273-D452-BB7D-7E4AA0E1BB0C}"/>
                  </a:ext>
                </a:extLst>
              </p:cNvPr>
              <p:cNvSpPr/>
              <p:nvPr/>
            </p:nvSpPr>
            <p:spPr>
              <a:xfrm>
                <a:off x="6526508" y="3290314"/>
                <a:ext cx="21593" cy="19879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26" extrusionOk="0">
                    <a:moveTo>
                      <a:pt x="446" y="0"/>
                    </a:moveTo>
                    <a:cubicBezTo>
                      <a:pt x="394" y="0"/>
                      <a:pt x="340" y="18"/>
                      <a:pt x="298" y="54"/>
                    </a:cubicBezTo>
                    <a:lnTo>
                      <a:pt x="84" y="280"/>
                    </a:lnTo>
                    <a:cubicBezTo>
                      <a:pt x="1" y="351"/>
                      <a:pt x="1" y="482"/>
                      <a:pt x="84" y="566"/>
                    </a:cubicBezTo>
                    <a:cubicBezTo>
                      <a:pt x="120" y="601"/>
                      <a:pt x="167" y="625"/>
                      <a:pt x="227" y="625"/>
                    </a:cubicBezTo>
                    <a:cubicBezTo>
                      <a:pt x="275" y="625"/>
                      <a:pt x="334" y="601"/>
                      <a:pt x="382" y="566"/>
                    </a:cubicBezTo>
                    <a:lnTo>
                      <a:pt x="596" y="340"/>
                    </a:lnTo>
                    <a:cubicBezTo>
                      <a:pt x="679" y="268"/>
                      <a:pt x="679" y="125"/>
                      <a:pt x="584" y="54"/>
                    </a:cubicBezTo>
                    <a:cubicBezTo>
                      <a:pt x="548" y="18"/>
                      <a:pt x="498" y="0"/>
                      <a:pt x="4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986;p58">
                <a:extLst>
                  <a:ext uri="{FF2B5EF4-FFF2-40B4-BE49-F238E27FC236}">
                    <a16:creationId xmlns:a16="http://schemas.microsoft.com/office/drawing/2014/main" id="{268F652F-8CB4-6062-EC4E-AF185CD4BBCD}"/>
                  </a:ext>
                </a:extLst>
              </p:cNvPr>
              <p:cNvSpPr/>
              <p:nvPr/>
            </p:nvSpPr>
            <p:spPr>
              <a:xfrm>
                <a:off x="6465253" y="3352299"/>
                <a:ext cx="20831" cy="19498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14" extrusionOk="0">
                    <a:moveTo>
                      <a:pt x="437" y="1"/>
                    </a:moveTo>
                    <a:cubicBezTo>
                      <a:pt x="385" y="1"/>
                      <a:pt x="334" y="19"/>
                      <a:pt x="299" y="54"/>
                    </a:cubicBezTo>
                    <a:lnTo>
                      <a:pt x="72" y="281"/>
                    </a:lnTo>
                    <a:cubicBezTo>
                      <a:pt x="1" y="352"/>
                      <a:pt x="1" y="483"/>
                      <a:pt x="72" y="554"/>
                    </a:cubicBezTo>
                    <a:cubicBezTo>
                      <a:pt x="120" y="602"/>
                      <a:pt x="168" y="614"/>
                      <a:pt x="227" y="614"/>
                    </a:cubicBezTo>
                    <a:cubicBezTo>
                      <a:pt x="263" y="614"/>
                      <a:pt x="322" y="602"/>
                      <a:pt x="370" y="554"/>
                    </a:cubicBezTo>
                    <a:lnTo>
                      <a:pt x="596" y="340"/>
                    </a:lnTo>
                    <a:cubicBezTo>
                      <a:pt x="656" y="257"/>
                      <a:pt x="656" y="126"/>
                      <a:pt x="584" y="54"/>
                    </a:cubicBezTo>
                    <a:cubicBezTo>
                      <a:pt x="543" y="19"/>
                      <a:pt x="489" y="1"/>
                      <a:pt x="4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87;p58">
                <a:extLst>
                  <a:ext uri="{FF2B5EF4-FFF2-40B4-BE49-F238E27FC236}">
                    <a16:creationId xmlns:a16="http://schemas.microsoft.com/office/drawing/2014/main" id="{C4B2BB91-EF22-1DEC-F69C-C453B87CA58E}"/>
                  </a:ext>
                </a:extLst>
              </p:cNvPr>
              <p:cNvSpPr/>
              <p:nvPr/>
            </p:nvSpPr>
            <p:spPr>
              <a:xfrm>
                <a:off x="6526508" y="3352299"/>
                <a:ext cx="21593" cy="1949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14" extrusionOk="0">
                    <a:moveTo>
                      <a:pt x="221" y="1"/>
                    </a:moveTo>
                    <a:cubicBezTo>
                      <a:pt x="170" y="1"/>
                      <a:pt x="120" y="19"/>
                      <a:pt x="84" y="54"/>
                    </a:cubicBezTo>
                    <a:cubicBezTo>
                      <a:pt x="1" y="126"/>
                      <a:pt x="1" y="257"/>
                      <a:pt x="84" y="340"/>
                    </a:cubicBezTo>
                    <a:lnTo>
                      <a:pt x="298" y="554"/>
                    </a:lnTo>
                    <a:cubicBezTo>
                      <a:pt x="346" y="602"/>
                      <a:pt x="394" y="614"/>
                      <a:pt x="453" y="614"/>
                    </a:cubicBezTo>
                    <a:cubicBezTo>
                      <a:pt x="501" y="614"/>
                      <a:pt x="560" y="602"/>
                      <a:pt x="596" y="554"/>
                    </a:cubicBezTo>
                    <a:cubicBezTo>
                      <a:pt x="679" y="483"/>
                      <a:pt x="679" y="352"/>
                      <a:pt x="584" y="281"/>
                    </a:cubicBezTo>
                    <a:lnTo>
                      <a:pt x="358" y="54"/>
                    </a:lnTo>
                    <a:cubicBezTo>
                      <a:pt x="322" y="19"/>
                      <a:pt x="272" y="1"/>
                      <a:pt x="2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988;p58">
                <a:extLst>
                  <a:ext uri="{FF2B5EF4-FFF2-40B4-BE49-F238E27FC236}">
                    <a16:creationId xmlns:a16="http://schemas.microsoft.com/office/drawing/2014/main" id="{B64F7AE3-D014-7463-B325-F4E1EE06D454}"/>
                  </a:ext>
                </a:extLst>
              </p:cNvPr>
              <p:cNvSpPr/>
              <p:nvPr/>
            </p:nvSpPr>
            <p:spPr>
              <a:xfrm>
                <a:off x="6465253" y="3290314"/>
                <a:ext cx="20831" cy="1987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26" extrusionOk="0">
                    <a:moveTo>
                      <a:pt x="215" y="0"/>
                    </a:moveTo>
                    <a:cubicBezTo>
                      <a:pt x="162" y="0"/>
                      <a:pt x="108" y="18"/>
                      <a:pt x="72" y="54"/>
                    </a:cubicBezTo>
                    <a:cubicBezTo>
                      <a:pt x="1" y="125"/>
                      <a:pt x="1" y="268"/>
                      <a:pt x="72" y="340"/>
                    </a:cubicBezTo>
                    <a:lnTo>
                      <a:pt x="299" y="566"/>
                    </a:lnTo>
                    <a:cubicBezTo>
                      <a:pt x="346" y="601"/>
                      <a:pt x="382" y="625"/>
                      <a:pt x="441" y="625"/>
                    </a:cubicBezTo>
                    <a:cubicBezTo>
                      <a:pt x="489" y="625"/>
                      <a:pt x="549" y="601"/>
                      <a:pt x="596" y="566"/>
                    </a:cubicBezTo>
                    <a:cubicBezTo>
                      <a:pt x="656" y="482"/>
                      <a:pt x="656" y="351"/>
                      <a:pt x="584" y="280"/>
                    </a:cubicBezTo>
                    <a:lnTo>
                      <a:pt x="358" y="54"/>
                    </a:lnTo>
                    <a:cubicBezTo>
                      <a:pt x="322" y="18"/>
                      <a:pt x="269" y="0"/>
                      <a:pt x="2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989;p58">
                <a:extLst>
                  <a:ext uri="{FF2B5EF4-FFF2-40B4-BE49-F238E27FC236}">
                    <a16:creationId xmlns:a16="http://schemas.microsoft.com/office/drawing/2014/main" id="{7DF681AF-BEFE-B70D-799F-2C6ED42A5956}"/>
                  </a:ext>
                </a:extLst>
              </p:cNvPr>
              <p:cNvSpPr/>
              <p:nvPr/>
            </p:nvSpPr>
            <p:spPr>
              <a:xfrm>
                <a:off x="6304573" y="3437180"/>
                <a:ext cx="119145" cy="13274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418" extrusionOk="0">
                    <a:moveTo>
                      <a:pt x="203" y="1"/>
                    </a:moveTo>
                    <a:cubicBezTo>
                      <a:pt x="96" y="1"/>
                      <a:pt x="1" y="84"/>
                      <a:pt x="1" y="203"/>
                    </a:cubicBezTo>
                    <a:cubicBezTo>
                      <a:pt x="1" y="322"/>
                      <a:pt x="84" y="417"/>
                      <a:pt x="203" y="417"/>
                    </a:cubicBezTo>
                    <a:lnTo>
                      <a:pt x="3537" y="417"/>
                    </a:lnTo>
                    <a:cubicBezTo>
                      <a:pt x="3644" y="417"/>
                      <a:pt x="3751" y="322"/>
                      <a:pt x="3751" y="203"/>
                    </a:cubicBezTo>
                    <a:cubicBezTo>
                      <a:pt x="3751" y="84"/>
                      <a:pt x="3644" y="1"/>
                      <a:pt x="35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990;p58">
                <a:extLst>
                  <a:ext uri="{FF2B5EF4-FFF2-40B4-BE49-F238E27FC236}">
                    <a16:creationId xmlns:a16="http://schemas.microsoft.com/office/drawing/2014/main" id="{F23B3DAF-672A-C8F4-3DB7-52C557BDED0D}"/>
                  </a:ext>
                </a:extLst>
              </p:cNvPr>
              <p:cNvSpPr/>
              <p:nvPr/>
            </p:nvSpPr>
            <p:spPr>
              <a:xfrm>
                <a:off x="6304573" y="3500341"/>
                <a:ext cx="25372" cy="13242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17" extrusionOk="0">
                    <a:moveTo>
                      <a:pt x="203" y="0"/>
                    </a:moveTo>
                    <a:cubicBezTo>
                      <a:pt x="108" y="0"/>
                      <a:pt x="1" y="95"/>
                      <a:pt x="1" y="214"/>
                    </a:cubicBezTo>
                    <a:cubicBezTo>
                      <a:pt x="1" y="333"/>
                      <a:pt x="84" y="417"/>
                      <a:pt x="203" y="417"/>
                    </a:cubicBezTo>
                    <a:lnTo>
                      <a:pt x="596" y="417"/>
                    </a:lnTo>
                    <a:cubicBezTo>
                      <a:pt x="703" y="417"/>
                      <a:pt x="798" y="333"/>
                      <a:pt x="798" y="214"/>
                    </a:cubicBezTo>
                    <a:cubicBezTo>
                      <a:pt x="798" y="95"/>
                      <a:pt x="715" y="0"/>
                      <a:pt x="5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991;p58">
                <a:extLst>
                  <a:ext uri="{FF2B5EF4-FFF2-40B4-BE49-F238E27FC236}">
                    <a16:creationId xmlns:a16="http://schemas.microsoft.com/office/drawing/2014/main" id="{98451E0A-5FDF-F13F-14B1-284DF63748CE}"/>
                  </a:ext>
                </a:extLst>
              </p:cNvPr>
              <p:cNvSpPr/>
              <p:nvPr/>
            </p:nvSpPr>
            <p:spPr>
              <a:xfrm>
                <a:off x="6346934" y="3500341"/>
                <a:ext cx="76784" cy="13242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417" extrusionOk="0">
                    <a:moveTo>
                      <a:pt x="215" y="0"/>
                    </a:moveTo>
                    <a:cubicBezTo>
                      <a:pt x="107" y="0"/>
                      <a:pt x="0" y="95"/>
                      <a:pt x="0" y="214"/>
                    </a:cubicBezTo>
                    <a:cubicBezTo>
                      <a:pt x="0" y="333"/>
                      <a:pt x="96" y="417"/>
                      <a:pt x="215" y="417"/>
                    </a:cubicBezTo>
                    <a:lnTo>
                      <a:pt x="2203" y="417"/>
                    </a:lnTo>
                    <a:cubicBezTo>
                      <a:pt x="2310" y="417"/>
                      <a:pt x="2417" y="333"/>
                      <a:pt x="2417" y="214"/>
                    </a:cubicBezTo>
                    <a:cubicBezTo>
                      <a:pt x="2417" y="95"/>
                      <a:pt x="2310" y="0"/>
                      <a:pt x="22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992;p58">
                <a:extLst>
                  <a:ext uri="{FF2B5EF4-FFF2-40B4-BE49-F238E27FC236}">
                    <a16:creationId xmlns:a16="http://schemas.microsoft.com/office/drawing/2014/main" id="{44181DEF-0165-92B7-6124-54621FED5229}"/>
                  </a:ext>
                </a:extLst>
              </p:cNvPr>
              <p:cNvSpPr/>
              <p:nvPr/>
            </p:nvSpPr>
            <p:spPr>
              <a:xfrm>
                <a:off x="6304573" y="3468935"/>
                <a:ext cx="119145" cy="12893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406" extrusionOk="0">
                    <a:moveTo>
                      <a:pt x="203" y="1"/>
                    </a:moveTo>
                    <a:cubicBezTo>
                      <a:pt x="96" y="1"/>
                      <a:pt x="1" y="84"/>
                      <a:pt x="1" y="203"/>
                    </a:cubicBezTo>
                    <a:cubicBezTo>
                      <a:pt x="1" y="322"/>
                      <a:pt x="84" y="406"/>
                      <a:pt x="203" y="406"/>
                    </a:cubicBezTo>
                    <a:lnTo>
                      <a:pt x="3537" y="406"/>
                    </a:lnTo>
                    <a:cubicBezTo>
                      <a:pt x="3644" y="406"/>
                      <a:pt x="3751" y="322"/>
                      <a:pt x="3751" y="203"/>
                    </a:cubicBezTo>
                    <a:cubicBezTo>
                      <a:pt x="3751" y="84"/>
                      <a:pt x="3644" y="1"/>
                      <a:pt x="35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993;p58">
                <a:extLst>
                  <a:ext uri="{FF2B5EF4-FFF2-40B4-BE49-F238E27FC236}">
                    <a16:creationId xmlns:a16="http://schemas.microsoft.com/office/drawing/2014/main" id="{144163F8-0569-0AAA-C53D-A6CBAF4715E5}"/>
                  </a:ext>
                </a:extLst>
              </p:cNvPr>
              <p:cNvSpPr/>
              <p:nvPr/>
            </p:nvSpPr>
            <p:spPr>
              <a:xfrm>
                <a:off x="6228583" y="3237664"/>
                <a:ext cx="357688" cy="186338"/>
              </a:xfrm>
              <a:custGeom>
                <a:avLst/>
                <a:gdLst/>
                <a:ahLst/>
                <a:cxnLst/>
                <a:rect l="l" t="t" r="r" b="b"/>
                <a:pathLst>
                  <a:path w="11264" h="5868" extrusionOk="0">
                    <a:moveTo>
                      <a:pt x="8752" y="1045"/>
                    </a:moveTo>
                    <a:cubicBezTo>
                      <a:pt x="9240" y="1045"/>
                      <a:pt x="9716" y="1224"/>
                      <a:pt x="10085" y="1593"/>
                    </a:cubicBezTo>
                    <a:cubicBezTo>
                      <a:pt x="10811" y="2331"/>
                      <a:pt x="10811" y="3545"/>
                      <a:pt x="10085" y="4272"/>
                    </a:cubicBezTo>
                    <a:cubicBezTo>
                      <a:pt x="9716" y="4641"/>
                      <a:pt x="9234" y="4825"/>
                      <a:pt x="8750" y="4825"/>
                    </a:cubicBezTo>
                    <a:cubicBezTo>
                      <a:pt x="8267" y="4825"/>
                      <a:pt x="7781" y="4641"/>
                      <a:pt x="7406" y="4272"/>
                    </a:cubicBezTo>
                    <a:cubicBezTo>
                      <a:pt x="6668" y="3522"/>
                      <a:pt x="6668" y="2331"/>
                      <a:pt x="7406" y="1593"/>
                    </a:cubicBezTo>
                    <a:cubicBezTo>
                      <a:pt x="7775" y="1224"/>
                      <a:pt x="8252" y="1045"/>
                      <a:pt x="8752" y="1045"/>
                    </a:cubicBezTo>
                    <a:close/>
                    <a:moveTo>
                      <a:pt x="3215" y="402"/>
                    </a:moveTo>
                    <a:cubicBezTo>
                      <a:pt x="3870" y="402"/>
                      <a:pt x="4501" y="652"/>
                      <a:pt x="5001" y="1140"/>
                    </a:cubicBezTo>
                    <a:cubicBezTo>
                      <a:pt x="5978" y="2140"/>
                      <a:pt x="5978" y="3736"/>
                      <a:pt x="5001" y="4712"/>
                    </a:cubicBezTo>
                    <a:cubicBezTo>
                      <a:pt x="4507" y="5206"/>
                      <a:pt x="3858" y="5453"/>
                      <a:pt x="3211" y="5453"/>
                    </a:cubicBezTo>
                    <a:cubicBezTo>
                      <a:pt x="2563" y="5453"/>
                      <a:pt x="1918" y="5206"/>
                      <a:pt x="1429" y="4712"/>
                    </a:cubicBezTo>
                    <a:cubicBezTo>
                      <a:pt x="441" y="3736"/>
                      <a:pt x="441" y="2128"/>
                      <a:pt x="1429" y="1140"/>
                    </a:cubicBezTo>
                    <a:cubicBezTo>
                      <a:pt x="1918" y="652"/>
                      <a:pt x="2560" y="402"/>
                      <a:pt x="3215" y="402"/>
                    </a:cubicBezTo>
                    <a:close/>
                    <a:moveTo>
                      <a:pt x="3209" y="0"/>
                    </a:moveTo>
                    <a:cubicBezTo>
                      <a:pt x="2462" y="0"/>
                      <a:pt x="1715" y="289"/>
                      <a:pt x="1144" y="866"/>
                    </a:cubicBezTo>
                    <a:cubicBezTo>
                      <a:pt x="1" y="2009"/>
                      <a:pt x="1" y="3855"/>
                      <a:pt x="1144" y="4998"/>
                    </a:cubicBezTo>
                    <a:cubicBezTo>
                      <a:pt x="1703" y="5569"/>
                      <a:pt x="2465" y="5867"/>
                      <a:pt x="3215" y="5867"/>
                    </a:cubicBezTo>
                    <a:cubicBezTo>
                      <a:pt x="3953" y="5867"/>
                      <a:pt x="4715" y="5581"/>
                      <a:pt x="5275" y="4998"/>
                    </a:cubicBezTo>
                    <a:cubicBezTo>
                      <a:pt x="5680" y="4593"/>
                      <a:pt x="5930" y="4117"/>
                      <a:pt x="6049" y="3617"/>
                    </a:cubicBezTo>
                    <a:lnTo>
                      <a:pt x="6561" y="3617"/>
                    </a:lnTo>
                    <a:cubicBezTo>
                      <a:pt x="6668" y="3962"/>
                      <a:pt x="6859" y="4284"/>
                      <a:pt x="7121" y="4557"/>
                    </a:cubicBezTo>
                    <a:cubicBezTo>
                      <a:pt x="7573" y="4998"/>
                      <a:pt x="8168" y="5224"/>
                      <a:pt x="8752" y="5224"/>
                    </a:cubicBezTo>
                    <a:cubicBezTo>
                      <a:pt x="9323" y="5224"/>
                      <a:pt x="9919" y="4998"/>
                      <a:pt x="10371" y="4557"/>
                    </a:cubicBezTo>
                    <a:cubicBezTo>
                      <a:pt x="11264" y="3664"/>
                      <a:pt x="11264" y="2200"/>
                      <a:pt x="10371" y="1307"/>
                    </a:cubicBezTo>
                    <a:cubicBezTo>
                      <a:pt x="9924" y="860"/>
                      <a:pt x="9335" y="637"/>
                      <a:pt x="8746" y="637"/>
                    </a:cubicBezTo>
                    <a:cubicBezTo>
                      <a:pt x="8156" y="637"/>
                      <a:pt x="7567" y="860"/>
                      <a:pt x="7121" y="1307"/>
                    </a:cubicBezTo>
                    <a:cubicBezTo>
                      <a:pt x="6609" y="1831"/>
                      <a:pt x="6394" y="2533"/>
                      <a:pt x="6466" y="3212"/>
                    </a:cubicBezTo>
                    <a:lnTo>
                      <a:pt x="6132" y="3212"/>
                    </a:lnTo>
                    <a:cubicBezTo>
                      <a:pt x="6204" y="2379"/>
                      <a:pt x="5930" y="1497"/>
                      <a:pt x="5275" y="866"/>
                    </a:cubicBezTo>
                    <a:cubicBezTo>
                      <a:pt x="4704" y="289"/>
                      <a:pt x="3956" y="0"/>
                      <a:pt x="32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994;p58">
                <a:extLst>
                  <a:ext uri="{FF2B5EF4-FFF2-40B4-BE49-F238E27FC236}">
                    <a16:creationId xmlns:a16="http://schemas.microsoft.com/office/drawing/2014/main" id="{E05FA861-E3F8-D8C2-3BF9-1380DA3D4F24}"/>
                  </a:ext>
                </a:extLst>
              </p:cNvPr>
              <p:cNvSpPr/>
              <p:nvPr/>
            </p:nvSpPr>
            <p:spPr>
              <a:xfrm>
                <a:off x="6295141" y="3295775"/>
                <a:ext cx="70718" cy="71131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40" extrusionOk="0">
                    <a:moveTo>
                      <a:pt x="1119" y="394"/>
                    </a:moveTo>
                    <a:cubicBezTo>
                      <a:pt x="1512" y="394"/>
                      <a:pt x="1834" y="703"/>
                      <a:pt x="1834" y="1108"/>
                    </a:cubicBezTo>
                    <a:cubicBezTo>
                      <a:pt x="1810" y="1501"/>
                      <a:pt x="1500" y="1822"/>
                      <a:pt x="1119" y="1822"/>
                    </a:cubicBezTo>
                    <a:cubicBezTo>
                      <a:pt x="726" y="1822"/>
                      <a:pt x="405" y="1501"/>
                      <a:pt x="405" y="1108"/>
                    </a:cubicBezTo>
                    <a:cubicBezTo>
                      <a:pt x="405" y="715"/>
                      <a:pt x="714" y="394"/>
                      <a:pt x="1119" y="394"/>
                    </a:cubicBezTo>
                    <a:close/>
                    <a:moveTo>
                      <a:pt x="1119" y="1"/>
                    </a:moveTo>
                    <a:cubicBezTo>
                      <a:pt x="500" y="1"/>
                      <a:pt x="0" y="501"/>
                      <a:pt x="0" y="1120"/>
                    </a:cubicBezTo>
                    <a:cubicBezTo>
                      <a:pt x="0" y="1727"/>
                      <a:pt x="500" y="2239"/>
                      <a:pt x="1119" y="2239"/>
                    </a:cubicBezTo>
                    <a:cubicBezTo>
                      <a:pt x="1727" y="2239"/>
                      <a:pt x="2227" y="1727"/>
                      <a:pt x="2227" y="1120"/>
                    </a:cubicBezTo>
                    <a:cubicBezTo>
                      <a:pt x="2227" y="489"/>
                      <a:pt x="1727" y="1"/>
                      <a:pt x="11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995;p58">
                <a:extLst>
                  <a:ext uri="{FF2B5EF4-FFF2-40B4-BE49-F238E27FC236}">
                    <a16:creationId xmlns:a16="http://schemas.microsoft.com/office/drawing/2014/main" id="{C28B2F26-C563-CC49-A2D1-7D8B479510C6}"/>
                  </a:ext>
                </a:extLst>
              </p:cNvPr>
              <p:cNvSpPr/>
              <p:nvPr/>
            </p:nvSpPr>
            <p:spPr>
              <a:xfrm>
                <a:off x="6482273" y="3306763"/>
                <a:ext cx="48045" cy="4804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513" extrusionOk="0">
                    <a:moveTo>
                      <a:pt x="763" y="405"/>
                    </a:moveTo>
                    <a:cubicBezTo>
                      <a:pt x="953" y="405"/>
                      <a:pt x="1120" y="560"/>
                      <a:pt x="1120" y="762"/>
                    </a:cubicBezTo>
                    <a:cubicBezTo>
                      <a:pt x="1120" y="965"/>
                      <a:pt x="953" y="1119"/>
                      <a:pt x="763" y="1119"/>
                    </a:cubicBezTo>
                    <a:cubicBezTo>
                      <a:pt x="560" y="1119"/>
                      <a:pt x="406" y="953"/>
                      <a:pt x="406" y="762"/>
                    </a:cubicBezTo>
                    <a:cubicBezTo>
                      <a:pt x="406" y="560"/>
                      <a:pt x="560" y="405"/>
                      <a:pt x="763" y="405"/>
                    </a:cubicBezTo>
                    <a:close/>
                    <a:moveTo>
                      <a:pt x="763" y="0"/>
                    </a:moveTo>
                    <a:cubicBezTo>
                      <a:pt x="346" y="0"/>
                      <a:pt x="1" y="345"/>
                      <a:pt x="1" y="762"/>
                    </a:cubicBezTo>
                    <a:cubicBezTo>
                      <a:pt x="1" y="1179"/>
                      <a:pt x="346" y="1512"/>
                      <a:pt x="763" y="1512"/>
                    </a:cubicBezTo>
                    <a:cubicBezTo>
                      <a:pt x="1179" y="1512"/>
                      <a:pt x="1513" y="1179"/>
                      <a:pt x="1513" y="762"/>
                    </a:cubicBezTo>
                    <a:cubicBezTo>
                      <a:pt x="1513" y="345"/>
                      <a:pt x="1179" y="0"/>
                      <a:pt x="7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996;p58">
                <a:extLst>
                  <a:ext uri="{FF2B5EF4-FFF2-40B4-BE49-F238E27FC236}">
                    <a16:creationId xmlns:a16="http://schemas.microsoft.com/office/drawing/2014/main" id="{F7A1A39C-6844-B0A1-B904-B3F13A116E44}"/>
                  </a:ext>
                </a:extLst>
              </p:cNvPr>
              <p:cNvSpPr/>
              <p:nvPr/>
            </p:nvSpPr>
            <p:spPr>
              <a:xfrm>
                <a:off x="6456584" y="3437180"/>
                <a:ext cx="76784" cy="76403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06" extrusionOk="0">
                    <a:moveTo>
                      <a:pt x="2012" y="406"/>
                    </a:moveTo>
                    <a:lnTo>
                      <a:pt x="2012" y="1989"/>
                    </a:lnTo>
                    <a:lnTo>
                      <a:pt x="417" y="1989"/>
                    </a:lnTo>
                    <a:lnTo>
                      <a:pt x="417" y="406"/>
                    </a:lnTo>
                    <a:close/>
                    <a:moveTo>
                      <a:pt x="298" y="1"/>
                    </a:moveTo>
                    <a:cubicBezTo>
                      <a:pt x="143" y="1"/>
                      <a:pt x="0" y="132"/>
                      <a:pt x="0" y="298"/>
                    </a:cubicBezTo>
                    <a:lnTo>
                      <a:pt x="0" y="2108"/>
                    </a:lnTo>
                    <a:cubicBezTo>
                      <a:pt x="0" y="2275"/>
                      <a:pt x="143" y="2406"/>
                      <a:pt x="298" y="2406"/>
                    </a:cubicBezTo>
                    <a:lnTo>
                      <a:pt x="2119" y="2406"/>
                    </a:lnTo>
                    <a:cubicBezTo>
                      <a:pt x="2286" y="2406"/>
                      <a:pt x="2417" y="2275"/>
                      <a:pt x="2417" y="2108"/>
                    </a:cubicBezTo>
                    <a:lnTo>
                      <a:pt x="2417" y="298"/>
                    </a:lnTo>
                    <a:cubicBezTo>
                      <a:pt x="2417" y="120"/>
                      <a:pt x="2286" y="1"/>
                      <a:pt x="211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997;p58">
                <a:extLst>
                  <a:ext uri="{FF2B5EF4-FFF2-40B4-BE49-F238E27FC236}">
                    <a16:creationId xmlns:a16="http://schemas.microsoft.com/office/drawing/2014/main" id="{BE4E7ACA-ADCE-C960-AFBA-7FD6CCC6B907}"/>
                  </a:ext>
                </a:extLst>
              </p:cNvPr>
              <p:cNvSpPr/>
              <p:nvPr/>
            </p:nvSpPr>
            <p:spPr>
              <a:xfrm>
                <a:off x="6268658" y="3367351"/>
                <a:ext cx="406464" cy="174208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5486" extrusionOk="0">
                    <a:moveTo>
                      <a:pt x="10419" y="1616"/>
                    </a:moveTo>
                    <a:lnTo>
                      <a:pt x="10419" y="3009"/>
                    </a:lnTo>
                    <a:lnTo>
                      <a:pt x="9573" y="3009"/>
                    </a:lnTo>
                    <a:lnTo>
                      <a:pt x="9573" y="1616"/>
                    </a:lnTo>
                    <a:close/>
                    <a:moveTo>
                      <a:pt x="12395" y="402"/>
                    </a:moveTo>
                    <a:lnTo>
                      <a:pt x="12395" y="414"/>
                    </a:lnTo>
                    <a:lnTo>
                      <a:pt x="12395" y="4224"/>
                    </a:lnTo>
                    <a:lnTo>
                      <a:pt x="12383" y="4236"/>
                    </a:lnTo>
                    <a:lnTo>
                      <a:pt x="10835" y="3807"/>
                    </a:lnTo>
                    <a:lnTo>
                      <a:pt x="10823" y="3795"/>
                    </a:lnTo>
                    <a:lnTo>
                      <a:pt x="10823" y="3224"/>
                    </a:lnTo>
                    <a:lnTo>
                      <a:pt x="10823" y="1414"/>
                    </a:lnTo>
                    <a:lnTo>
                      <a:pt x="10823" y="842"/>
                    </a:lnTo>
                    <a:cubicBezTo>
                      <a:pt x="10823" y="842"/>
                      <a:pt x="10823" y="831"/>
                      <a:pt x="10835" y="831"/>
                    </a:cubicBezTo>
                    <a:lnTo>
                      <a:pt x="12383" y="402"/>
                    </a:lnTo>
                    <a:close/>
                    <a:moveTo>
                      <a:pt x="12362" y="0"/>
                    </a:moveTo>
                    <a:cubicBezTo>
                      <a:pt x="12330" y="0"/>
                      <a:pt x="12297" y="3"/>
                      <a:pt x="12264" y="9"/>
                    </a:cubicBezTo>
                    <a:lnTo>
                      <a:pt x="10716" y="438"/>
                    </a:lnTo>
                    <a:cubicBezTo>
                      <a:pt x="10538" y="485"/>
                      <a:pt x="10407" y="664"/>
                      <a:pt x="10407" y="842"/>
                    </a:cubicBezTo>
                    <a:lnTo>
                      <a:pt x="10407" y="1212"/>
                    </a:lnTo>
                    <a:lnTo>
                      <a:pt x="9549" y="1212"/>
                    </a:lnTo>
                    <a:lnTo>
                      <a:pt x="9549" y="914"/>
                    </a:lnTo>
                    <a:cubicBezTo>
                      <a:pt x="9549" y="819"/>
                      <a:pt x="9466" y="711"/>
                      <a:pt x="9347" y="711"/>
                    </a:cubicBezTo>
                    <a:cubicBezTo>
                      <a:pt x="9228" y="711"/>
                      <a:pt x="9133" y="795"/>
                      <a:pt x="9133" y="914"/>
                    </a:cubicBezTo>
                    <a:lnTo>
                      <a:pt x="9133" y="1414"/>
                    </a:lnTo>
                    <a:lnTo>
                      <a:pt x="9133" y="3224"/>
                    </a:lnTo>
                    <a:lnTo>
                      <a:pt x="9133" y="4986"/>
                    </a:lnTo>
                    <a:cubicBezTo>
                      <a:pt x="9133" y="5045"/>
                      <a:pt x="9085" y="5081"/>
                      <a:pt x="9026" y="5081"/>
                    </a:cubicBezTo>
                    <a:lnTo>
                      <a:pt x="513" y="5081"/>
                    </a:lnTo>
                    <a:cubicBezTo>
                      <a:pt x="453" y="5081"/>
                      <a:pt x="417" y="5045"/>
                      <a:pt x="417" y="4986"/>
                    </a:cubicBezTo>
                    <a:lnTo>
                      <a:pt x="417" y="1854"/>
                    </a:lnTo>
                    <a:cubicBezTo>
                      <a:pt x="417" y="1747"/>
                      <a:pt x="322" y="1652"/>
                      <a:pt x="203" y="1652"/>
                    </a:cubicBezTo>
                    <a:cubicBezTo>
                      <a:pt x="84" y="1652"/>
                      <a:pt x="1" y="1735"/>
                      <a:pt x="1" y="1854"/>
                    </a:cubicBezTo>
                    <a:lnTo>
                      <a:pt x="1" y="4986"/>
                    </a:lnTo>
                    <a:cubicBezTo>
                      <a:pt x="1" y="5260"/>
                      <a:pt x="215" y="5486"/>
                      <a:pt x="501" y="5486"/>
                    </a:cubicBezTo>
                    <a:lnTo>
                      <a:pt x="9014" y="5486"/>
                    </a:lnTo>
                    <a:cubicBezTo>
                      <a:pt x="9299" y="5486"/>
                      <a:pt x="9526" y="5260"/>
                      <a:pt x="9526" y="4986"/>
                    </a:cubicBezTo>
                    <a:lnTo>
                      <a:pt x="9526" y="3414"/>
                    </a:lnTo>
                    <a:lnTo>
                      <a:pt x="10371" y="3414"/>
                    </a:lnTo>
                    <a:lnTo>
                      <a:pt x="10371" y="3795"/>
                    </a:lnTo>
                    <a:cubicBezTo>
                      <a:pt x="10371" y="3986"/>
                      <a:pt x="10502" y="4152"/>
                      <a:pt x="10681" y="4188"/>
                    </a:cubicBezTo>
                    <a:lnTo>
                      <a:pt x="12228" y="4629"/>
                    </a:lnTo>
                    <a:cubicBezTo>
                      <a:pt x="12264" y="4641"/>
                      <a:pt x="12300" y="4641"/>
                      <a:pt x="12347" y="4641"/>
                    </a:cubicBezTo>
                    <a:cubicBezTo>
                      <a:pt x="12443" y="4641"/>
                      <a:pt x="12526" y="4605"/>
                      <a:pt x="12597" y="4545"/>
                    </a:cubicBezTo>
                    <a:cubicBezTo>
                      <a:pt x="12705" y="4474"/>
                      <a:pt x="12764" y="4343"/>
                      <a:pt x="12764" y="4224"/>
                    </a:cubicBezTo>
                    <a:lnTo>
                      <a:pt x="12764" y="426"/>
                    </a:lnTo>
                    <a:cubicBezTo>
                      <a:pt x="12800" y="283"/>
                      <a:pt x="12740" y="164"/>
                      <a:pt x="12633" y="80"/>
                    </a:cubicBezTo>
                    <a:cubicBezTo>
                      <a:pt x="12553" y="27"/>
                      <a:pt x="12459" y="0"/>
                      <a:pt x="123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685;p52">
              <a:extLst>
                <a:ext uri="{FF2B5EF4-FFF2-40B4-BE49-F238E27FC236}">
                  <a16:creationId xmlns:a16="http://schemas.microsoft.com/office/drawing/2014/main" id="{45666FAB-254C-1C6D-BC24-1D725297A900}"/>
                </a:ext>
              </a:extLst>
            </p:cNvPr>
            <p:cNvGrpSpPr/>
            <p:nvPr/>
          </p:nvGrpSpPr>
          <p:grpSpPr>
            <a:xfrm>
              <a:off x="4101973" y="2947230"/>
              <a:ext cx="3574738" cy="1171841"/>
              <a:chOff x="4411970" y="4340222"/>
              <a:chExt cx="779467" cy="242683"/>
            </a:xfrm>
          </p:grpSpPr>
          <p:sp>
            <p:nvSpPr>
              <p:cNvPr id="111" name="Google Shape;1686;p52">
                <a:extLst>
                  <a:ext uri="{FF2B5EF4-FFF2-40B4-BE49-F238E27FC236}">
                    <a16:creationId xmlns:a16="http://schemas.microsoft.com/office/drawing/2014/main" id="{FC17B173-49B7-7BA3-374F-FD9EE5BC0F18}"/>
                  </a:ext>
                </a:extLst>
              </p:cNvPr>
              <p:cNvSpPr/>
              <p:nvPr/>
            </p:nvSpPr>
            <p:spPr>
              <a:xfrm>
                <a:off x="4411970" y="4340222"/>
                <a:ext cx="121370" cy="121370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688" extrusionOk="0">
                    <a:moveTo>
                      <a:pt x="2688" y="1"/>
                    </a:moveTo>
                    <a:cubicBezTo>
                      <a:pt x="1205" y="1"/>
                      <a:pt x="1" y="1203"/>
                      <a:pt x="1" y="2688"/>
                    </a:cubicBezTo>
                    <a:lnTo>
                      <a:pt x="379" y="2688"/>
                    </a:lnTo>
                    <a:cubicBezTo>
                      <a:pt x="379" y="1411"/>
                      <a:pt x="1413" y="379"/>
                      <a:pt x="2688" y="379"/>
                    </a:cubicBezTo>
                    <a:lnTo>
                      <a:pt x="2688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687;p52">
                <a:extLst>
                  <a:ext uri="{FF2B5EF4-FFF2-40B4-BE49-F238E27FC236}">
                    <a16:creationId xmlns:a16="http://schemas.microsoft.com/office/drawing/2014/main" id="{08775B70-EB91-CF66-332F-4C5044BB306E}"/>
                  </a:ext>
                </a:extLst>
              </p:cNvPr>
              <p:cNvSpPr/>
              <p:nvPr/>
            </p:nvSpPr>
            <p:spPr>
              <a:xfrm>
                <a:off x="4457032" y="4385284"/>
                <a:ext cx="152661" cy="152615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3380" extrusionOk="0">
                    <a:moveTo>
                      <a:pt x="1690" y="0"/>
                    </a:moveTo>
                    <a:cubicBezTo>
                      <a:pt x="756" y="0"/>
                      <a:pt x="0" y="756"/>
                      <a:pt x="0" y="1690"/>
                    </a:cubicBezTo>
                    <a:cubicBezTo>
                      <a:pt x="0" y="2623"/>
                      <a:pt x="756" y="3379"/>
                      <a:pt x="1690" y="3379"/>
                    </a:cubicBezTo>
                    <a:cubicBezTo>
                      <a:pt x="2623" y="3379"/>
                      <a:pt x="3381" y="2623"/>
                      <a:pt x="3381" y="1690"/>
                    </a:cubicBezTo>
                    <a:cubicBezTo>
                      <a:pt x="3381" y="756"/>
                      <a:pt x="2623" y="0"/>
                      <a:pt x="169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688;p52">
                <a:extLst>
                  <a:ext uri="{FF2B5EF4-FFF2-40B4-BE49-F238E27FC236}">
                    <a16:creationId xmlns:a16="http://schemas.microsoft.com/office/drawing/2014/main" id="{4F044913-D666-99B2-E668-0F8103628B66}"/>
                  </a:ext>
                </a:extLst>
              </p:cNvPr>
              <p:cNvSpPr/>
              <p:nvPr/>
            </p:nvSpPr>
            <p:spPr>
              <a:xfrm>
                <a:off x="4533392" y="4383749"/>
                <a:ext cx="658046" cy="199155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4997" extrusionOk="0">
                    <a:moveTo>
                      <a:pt x="4619" y="1"/>
                    </a:moveTo>
                    <a:cubicBezTo>
                      <a:pt x="3342" y="1"/>
                      <a:pt x="2309" y="1035"/>
                      <a:pt x="2309" y="2310"/>
                    </a:cubicBezTo>
                    <a:cubicBezTo>
                      <a:pt x="2309" y="3586"/>
                      <a:pt x="1275" y="4619"/>
                      <a:pt x="0" y="4619"/>
                    </a:cubicBezTo>
                    <a:lnTo>
                      <a:pt x="0" y="4997"/>
                    </a:lnTo>
                    <a:cubicBezTo>
                      <a:pt x="482" y="4997"/>
                      <a:pt x="958" y="4867"/>
                      <a:pt x="1373" y="4619"/>
                    </a:cubicBezTo>
                    <a:lnTo>
                      <a:pt x="14185" y="4619"/>
                    </a:lnTo>
                    <a:cubicBezTo>
                      <a:pt x="15472" y="4619"/>
                      <a:pt x="16510" y="3567"/>
                      <a:pt x="16494" y="2279"/>
                    </a:cubicBezTo>
                    <a:cubicBezTo>
                      <a:pt x="16478" y="1006"/>
                      <a:pt x="15399" y="1"/>
                      <a:pt x="1412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0" name="Imagen 139">
              <a:extLst>
                <a:ext uri="{FF2B5EF4-FFF2-40B4-BE49-F238E27FC236}">
                  <a16:creationId xmlns:a16="http://schemas.microsoft.com/office/drawing/2014/main" id="{487978D4-FCC6-76DF-E10F-8256D75A7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354" t="12453" r="3706" b="16083"/>
            <a:stretch/>
          </p:blipFill>
          <p:spPr>
            <a:xfrm>
              <a:off x="6415237" y="1401642"/>
              <a:ext cx="907334" cy="528995"/>
            </a:xfrm>
            <a:prstGeom prst="roundRect">
              <a:avLst/>
            </a:prstGeom>
          </p:spPr>
        </p:pic>
        <p:pic>
          <p:nvPicPr>
            <p:cNvPr id="141" name="Imagen 140">
              <a:extLst>
                <a:ext uri="{FF2B5EF4-FFF2-40B4-BE49-F238E27FC236}">
                  <a16:creationId xmlns:a16="http://schemas.microsoft.com/office/drawing/2014/main" id="{D1EB9DB0-3587-8DEA-BF65-541494DC6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62" t="10344" r="65584" b="18350"/>
            <a:stretch/>
          </p:blipFill>
          <p:spPr>
            <a:xfrm>
              <a:off x="5358949" y="1402818"/>
              <a:ext cx="896335" cy="527819"/>
            </a:xfrm>
            <a:prstGeom prst="roundRect">
              <a:avLst/>
            </a:prstGeom>
          </p:spPr>
        </p:pic>
        <p:pic>
          <p:nvPicPr>
            <p:cNvPr id="143" name="Imagen 142">
              <a:extLst>
                <a:ext uri="{FF2B5EF4-FFF2-40B4-BE49-F238E27FC236}">
                  <a16:creationId xmlns:a16="http://schemas.microsoft.com/office/drawing/2014/main" id="{6A266C82-D66F-3CE2-9229-42030779F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51" t="1995" r="62103" b="11115"/>
            <a:stretch/>
          </p:blipFill>
          <p:spPr>
            <a:xfrm>
              <a:off x="5249817" y="3361923"/>
              <a:ext cx="1005467" cy="529560"/>
            </a:xfrm>
            <a:prstGeom prst="roundRect">
              <a:avLst/>
            </a:prstGeom>
          </p:spPr>
        </p:pic>
        <p:pic>
          <p:nvPicPr>
            <p:cNvPr id="144" name="Imagen 143">
              <a:extLst>
                <a:ext uri="{FF2B5EF4-FFF2-40B4-BE49-F238E27FC236}">
                  <a16:creationId xmlns:a16="http://schemas.microsoft.com/office/drawing/2014/main" id="{4D0A386E-F91C-74D7-EB4E-57A7EE194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241" t="1" r="1667" b="4094"/>
            <a:stretch/>
          </p:blipFill>
          <p:spPr>
            <a:xfrm>
              <a:off x="6429001" y="3365993"/>
              <a:ext cx="920616" cy="502082"/>
            </a:xfrm>
            <a:prstGeom prst="roundRect">
              <a:avLst/>
            </a:prstGeom>
          </p:spPr>
        </p:pic>
      </p:grpSp>
      <p:sp>
        <p:nvSpPr>
          <p:cNvPr id="12" name="Título 2">
            <a:extLst>
              <a:ext uri="{FF2B5EF4-FFF2-40B4-BE49-F238E27FC236}">
                <a16:creationId xmlns:a16="http://schemas.microsoft.com/office/drawing/2014/main" id="{D2ACADE4-D302-D019-0AB1-3E62711AE490}"/>
              </a:ext>
            </a:extLst>
          </p:cNvPr>
          <p:cNvSpPr txBox="1">
            <a:spLocks/>
          </p:cNvSpPr>
          <p:nvPr/>
        </p:nvSpPr>
        <p:spPr>
          <a:xfrm>
            <a:off x="1293993" y="600528"/>
            <a:ext cx="327800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400" dirty="0"/>
              <a:t>SURVEYS CLEANING</a:t>
            </a:r>
            <a:endParaRPr lang="en-GB" sz="2400" dirty="0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4D16065D-550E-6342-2684-E497A5BBE6E2}"/>
              </a:ext>
            </a:extLst>
          </p:cNvPr>
          <p:cNvGrpSpPr/>
          <p:nvPr/>
        </p:nvGrpSpPr>
        <p:grpSpPr>
          <a:xfrm>
            <a:off x="923455" y="1544012"/>
            <a:ext cx="2959352" cy="1035879"/>
            <a:chOff x="591922" y="1585047"/>
            <a:chExt cx="3480347" cy="1235371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FFBA6CE3-3D9D-152E-24D1-AC1CD3F7B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2790" b="6080"/>
            <a:stretch/>
          </p:blipFill>
          <p:spPr>
            <a:xfrm>
              <a:off x="1586829" y="1594942"/>
              <a:ext cx="640076" cy="756598"/>
            </a:xfrm>
            <a:prstGeom prst="round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39C869FA-B68C-C95B-44CA-8F3461BAE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1771" t="235" r="21019" b="5531"/>
            <a:stretch/>
          </p:blipFill>
          <p:spPr>
            <a:xfrm>
              <a:off x="3227995" y="1588553"/>
              <a:ext cx="640076" cy="759119"/>
            </a:xfrm>
            <a:prstGeom prst="round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050DA420-4FB9-3497-CF3C-9408975F3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551" t="1865" r="36240" b="3900"/>
            <a:stretch/>
          </p:blipFill>
          <p:spPr>
            <a:xfrm>
              <a:off x="2407194" y="1585047"/>
              <a:ext cx="640076" cy="759119"/>
            </a:xfrm>
            <a:prstGeom prst="round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8B0E0A62-15AF-AD58-ADB6-F48B9CCE51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143" t="-1264" r="51647" b="7344"/>
            <a:stretch/>
          </p:blipFill>
          <p:spPr>
            <a:xfrm>
              <a:off x="766083" y="1604871"/>
              <a:ext cx="640076" cy="756598"/>
            </a:xfrm>
            <a:prstGeom prst="roundRect">
              <a:avLst/>
            </a:prstGeom>
          </p:spPr>
        </p:pic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7C8916E7-71A0-6698-F392-2866CD647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922" y="2554472"/>
              <a:ext cx="348034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1252DC3-B6D4-D920-DB9B-52567292E3CF}"/>
                </a:ext>
              </a:extLst>
            </p:cNvPr>
            <p:cNvCxnSpPr>
              <a:cxnSpLocks/>
            </p:cNvCxnSpPr>
            <p:nvPr/>
          </p:nvCxnSpPr>
          <p:spPr>
            <a:xfrm>
              <a:off x="591922" y="2454792"/>
              <a:ext cx="0" cy="9968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6EDC31A3-DC32-7A30-EA43-B365DF8096D8}"/>
                </a:ext>
              </a:extLst>
            </p:cNvPr>
            <p:cNvCxnSpPr>
              <a:cxnSpLocks/>
            </p:cNvCxnSpPr>
            <p:nvPr/>
          </p:nvCxnSpPr>
          <p:spPr>
            <a:xfrm>
              <a:off x="4072269" y="2454792"/>
              <a:ext cx="0" cy="9968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2F5BD6CB-C3CF-3ED7-04E3-8CC40353EA55}"/>
                </a:ext>
              </a:extLst>
            </p:cNvPr>
            <p:cNvCxnSpPr>
              <a:cxnSpLocks/>
            </p:cNvCxnSpPr>
            <p:nvPr/>
          </p:nvCxnSpPr>
          <p:spPr>
            <a:xfrm>
              <a:off x="2323257" y="2554472"/>
              <a:ext cx="0" cy="26594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2FEFA4BF-FF17-6702-1D30-110A2385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3257" y="2727251"/>
              <a:ext cx="83937" cy="931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AB132FCD-E289-E474-BE35-20C3174AE0A7}"/>
                </a:ext>
              </a:extLst>
            </p:cNvPr>
            <p:cNvCxnSpPr>
              <a:cxnSpLocks/>
            </p:cNvCxnSpPr>
            <p:nvPr/>
          </p:nvCxnSpPr>
          <p:spPr>
            <a:xfrm>
              <a:off x="2226905" y="2727251"/>
              <a:ext cx="96352" cy="9316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AE7FE5A9-082E-6BC8-B58D-015610C600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4989"/>
          <a:stretch/>
        </p:blipFill>
        <p:spPr>
          <a:xfrm>
            <a:off x="970667" y="3037460"/>
            <a:ext cx="2910051" cy="1085425"/>
          </a:xfrm>
          <a:prstGeom prst="rect">
            <a:avLst/>
          </a:prstGeom>
        </p:spPr>
      </p:pic>
      <p:sp>
        <p:nvSpPr>
          <p:cNvPr id="44" name="Google Shape;1056;p35">
            <a:extLst>
              <a:ext uri="{FF2B5EF4-FFF2-40B4-BE49-F238E27FC236}">
                <a16:creationId xmlns:a16="http://schemas.microsoft.com/office/drawing/2014/main" id="{838EA879-1175-E13E-D1BB-47E36065996E}"/>
              </a:ext>
            </a:extLst>
          </p:cNvPr>
          <p:cNvSpPr txBox="1"/>
          <p:nvPr/>
        </p:nvSpPr>
        <p:spPr>
          <a:xfrm>
            <a:off x="1023538" y="2621976"/>
            <a:ext cx="2832012" cy="3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en" sz="12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urveys_individual_features.csv</a:t>
            </a:r>
            <a:endParaRPr sz="12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07216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4134498" y="2368428"/>
            <a:ext cx="441314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PROCESSING</a:t>
            </a:r>
            <a:endParaRPr sz="4400" dirty="0"/>
          </a:p>
        </p:txBody>
      </p:sp>
      <p:sp>
        <p:nvSpPr>
          <p:cNvPr id="689" name="Google Shape;689;p32"/>
          <p:cNvSpPr/>
          <p:nvPr/>
        </p:nvSpPr>
        <p:spPr>
          <a:xfrm>
            <a:off x="2376088" y="1895156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2056683" y="1816216"/>
            <a:ext cx="1723901" cy="1242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49" y="3869000"/>
            <a:ext cx="1548685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2918638" y="2980256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92;p32">
            <a:extLst>
              <a:ext uri="{FF2B5EF4-FFF2-40B4-BE49-F238E27FC236}">
                <a16:creationId xmlns:a16="http://schemas.microsoft.com/office/drawing/2014/main" id="{3C5F2B76-11DB-F705-40B8-7466F46BC21D}"/>
              </a:ext>
            </a:extLst>
          </p:cNvPr>
          <p:cNvSpPr/>
          <p:nvPr/>
        </p:nvSpPr>
        <p:spPr>
          <a:xfrm>
            <a:off x="2918633" y="3869000"/>
            <a:ext cx="1472614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689;p32">
            <a:extLst>
              <a:ext uri="{FF2B5EF4-FFF2-40B4-BE49-F238E27FC236}">
                <a16:creationId xmlns:a16="http://schemas.microsoft.com/office/drawing/2014/main" id="{6EE8837A-90E3-9B30-0FD9-36399DF24F50}"/>
              </a:ext>
            </a:extLst>
          </p:cNvPr>
          <p:cNvSpPr/>
          <p:nvPr/>
        </p:nvSpPr>
        <p:spPr>
          <a:xfrm>
            <a:off x="3877137" y="2331226"/>
            <a:ext cx="961005" cy="8842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693;p32">
            <a:extLst>
              <a:ext uri="{FF2B5EF4-FFF2-40B4-BE49-F238E27FC236}">
                <a16:creationId xmlns:a16="http://schemas.microsoft.com/office/drawing/2014/main" id="{D5C64714-12F5-B71B-8321-2E992A6483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57640" y="3215490"/>
            <a:ext cx="0" cy="70173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690;p32">
            <a:extLst>
              <a:ext uri="{FF2B5EF4-FFF2-40B4-BE49-F238E27FC236}">
                <a16:creationId xmlns:a16="http://schemas.microsoft.com/office/drawing/2014/main" id="{AD2BCC73-D80E-ADDA-A948-558359507791}"/>
              </a:ext>
            </a:extLst>
          </p:cNvPr>
          <p:cNvSpPr txBox="1">
            <a:spLocks/>
          </p:cNvSpPr>
          <p:nvPr/>
        </p:nvSpPr>
        <p:spPr>
          <a:xfrm>
            <a:off x="3523223" y="2196931"/>
            <a:ext cx="1723899" cy="118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409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>
            <a:extLst>
              <a:ext uri="{FF2B5EF4-FFF2-40B4-BE49-F238E27FC236}">
                <a16:creationId xmlns:a16="http://schemas.microsoft.com/office/drawing/2014/main" id="{9DF37256-0EC9-A882-3904-E2871673A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069" y="592128"/>
            <a:ext cx="4559231" cy="577800"/>
          </a:xfrm>
        </p:spPr>
        <p:txBody>
          <a:bodyPr/>
          <a:lstStyle/>
          <a:p>
            <a:r>
              <a:rPr lang="en-US" dirty="0"/>
              <a:t>WHATSAPP PROCESSING</a:t>
            </a:r>
            <a:endParaRPr lang="en-GB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DAA9D64-8E35-EF92-221D-CBBFB6872D40}"/>
              </a:ext>
            </a:extLst>
          </p:cNvPr>
          <p:cNvGrpSpPr/>
          <p:nvPr/>
        </p:nvGrpSpPr>
        <p:grpSpPr>
          <a:xfrm>
            <a:off x="901497" y="1697000"/>
            <a:ext cx="1047612" cy="1044440"/>
            <a:chOff x="1204524" y="1654469"/>
            <a:chExt cx="1047612" cy="104444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C9732FF9-EA4E-5017-1E36-6DA8779FAEF9}"/>
                </a:ext>
              </a:extLst>
            </p:cNvPr>
            <p:cNvSpPr/>
            <p:nvPr/>
          </p:nvSpPr>
          <p:spPr>
            <a:xfrm>
              <a:off x="1475661" y="1932138"/>
              <a:ext cx="511169" cy="4887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AA433EB0-C0C3-C0F1-24F3-6033B0AA34B2}"/>
                </a:ext>
              </a:extLst>
            </p:cNvPr>
            <p:cNvGrpSpPr/>
            <p:nvPr/>
          </p:nvGrpSpPr>
          <p:grpSpPr>
            <a:xfrm>
              <a:off x="1204524" y="1654469"/>
              <a:ext cx="1047612" cy="1044440"/>
              <a:chOff x="3363449" y="1535447"/>
              <a:chExt cx="2417102" cy="2416500"/>
            </a:xfrm>
          </p:grpSpPr>
          <p:sp>
            <p:nvSpPr>
              <p:cNvPr id="4" name="Google Shape;1149;p41">
                <a:extLst>
                  <a:ext uri="{FF2B5EF4-FFF2-40B4-BE49-F238E27FC236}">
                    <a16:creationId xmlns:a16="http://schemas.microsoft.com/office/drawing/2014/main" id="{16605E4A-05A1-DEDE-2E07-63407A1F2E3D}"/>
                  </a:ext>
                </a:extLst>
              </p:cNvPr>
              <p:cNvSpPr/>
              <p:nvPr/>
            </p:nvSpPr>
            <p:spPr>
              <a:xfrm>
                <a:off x="3363449" y="1535500"/>
                <a:ext cx="2417042" cy="2416417"/>
              </a:xfrm>
              <a:custGeom>
                <a:avLst/>
                <a:gdLst/>
                <a:ahLst/>
                <a:cxnLst/>
                <a:rect l="l" t="t" r="r" b="b"/>
                <a:pathLst>
                  <a:path w="46359" h="46347" extrusionOk="0">
                    <a:moveTo>
                      <a:pt x="23173" y="441"/>
                    </a:moveTo>
                    <a:cubicBezTo>
                      <a:pt x="35711" y="441"/>
                      <a:pt x="45905" y="10635"/>
                      <a:pt x="45905" y="23160"/>
                    </a:cubicBezTo>
                    <a:cubicBezTo>
                      <a:pt x="45905" y="35698"/>
                      <a:pt x="35711" y="45892"/>
                      <a:pt x="23186" y="45892"/>
                    </a:cubicBezTo>
                    <a:cubicBezTo>
                      <a:pt x="10661" y="45892"/>
                      <a:pt x="466" y="35698"/>
                      <a:pt x="466" y="23160"/>
                    </a:cubicBezTo>
                    <a:cubicBezTo>
                      <a:pt x="466" y="10635"/>
                      <a:pt x="10648" y="441"/>
                      <a:pt x="23173" y="441"/>
                    </a:cubicBezTo>
                    <a:close/>
                    <a:moveTo>
                      <a:pt x="23173" y="0"/>
                    </a:moveTo>
                    <a:cubicBezTo>
                      <a:pt x="10396" y="0"/>
                      <a:pt x="0" y="10383"/>
                      <a:pt x="0" y="23160"/>
                    </a:cubicBezTo>
                    <a:cubicBezTo>
                      <a:pt x="0" y="35950"/>
                      <a:pt x="10396" y="46346"/>
                      <a:pt x="23173" y="46346"/>
                    </a:cubicBezTo>
                    <a:cubicBezTo>
                      <a:pt x="35963" y="46346"/>
                      <a:pt x="46359" y="35938"/>
                      <a:pt x="46359" y="23160"/>
                    </a:cubicBezTo>
                    <a:cubicBezTo>
                      <a:pt x="46359" y="10396"/>
                      <a:pt x="35963" y="0"/>
                      <a:pt x="23173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1150;p41">
                <a:extLst>
                  <a:ext uri="{FF2B5EF4-FFF2-40B4-BE49-F238E27FC236}">
                    <a16:creationId xmlns:a16="http://schemas.microsoft.com/office/drawing/2014/main" id="{7FD87111-6C13-F15A-0B8D-670294BEE0A5}"/>
                  </a:ext>
                </a:extLst>
              </p:cNvPr>
              <p:cNvSpPr/>
              <p:nvPr/>
            </p:nvSpPr>
            <p:spPr>
              <a:xfrm>
                <a:off x="3471839" y="1723396"/>
                <a:ext cx="2120119" cy="2039932"/>
              </a:xfrm>
              <a:custGeom>
                <a:avLst/>
                <a:gdLst/>
                <a:ahLst/>
                <a:cxnLst/>
                <a:rect l="l" t="t" r="r" b="b"/>
                <a:pathLst>
                  <a:path w="40664" h="39126" extrusionOk="0">
                    <a:moveTo>
                      <a:pt x="21094" y="454"/>
                    </a:moveTo>
                    <a:cubicBezTo>
                      <a:pt x="31641" y="466"/>
                      <a:pt x="40197" y="9010"/>
                      <a:pt x="40210" y="19556"/>
                    </a:cubicBezTo>
                    <a:cubicBezTo>
                      <a:pt x="40210" y="27293"/>
                      <a:pt x="35547" y="34262"/>
                      <a:pt x="28415" y="37210"/>
                    </a:cubicBezTo>
                    <a:cubicBezTo>
                      <a:pt x="26049" y="38191"/>
                      <a:pt x="23565" y="38667"/>
                      <a:pt x="21102" y="38667"/>
                    </a:cubicBezTo>
                    <a:cubicBezTo>
                      <a:pt x="16129" y="38667"/>
                      <a:pt x="11243" y="36726"/>
                      <a:pt x="7586" y="33077"/>
                    </a:cubicBezTo>
                    <a:cubicBezTo>
                      <a:pt x="2130" y="27608"/>
                      <a:pt x="492" y="19393"/>
                      <a:pt x="3440" y="12248"/>
                    </a:cubicBezTo>
                    <a:cubicBezTo>
                      <a:pt x="6402" y="5116"/>
                      <a:pt x="13370" y="454"/>
                      <a:pt x="21094" y="454"/>
                    </a:cubicBezTo>
                    <a:close/>
                    <a:moveTo>
                      <a:pt x="21107" y="0"/>
                    </a:moveTo>
                    <a:cubicBezTo>
                      <a:pt x="16017" y="0"/>
                      <a:pt x="11015" y="1989"/>
                      <a:pt x="7271" y="5733"/>
                    </a:cubicBezTo>
                    <a:cubicBezTo>
                      <a:pt x="1676" y="11328"/>
                      <a:pt x="0" y="19733"/>
                      <a:pt x="3025" y="27041"/>
                    </a:cubicBezTo>
                    <a:cubicBezTo>
                      <a:pt x="6049" y="34362"/>
                      <a:pt x="13181" y="39126"/>
                      <a:pt x="21094" y="39126"/>
                    </a:cubicBezTo>
                    <a:cubicBezTo>
                      <a:pt x="31893" y="39113"/>
                      <a:pt x="40651" y="30355"/>
                      <a:pt x="40663" y="19556"/>
                    </a:cubicBezTo>
                    <a:cubicBezTo>
                      <a:pt x="40663" y="11643"/>
                      <a:pt x="35888" y="4511"/>
                      <a:pt x="28579" y="1487"/>
                    </a:cubicBezTo>
                    <a:cubicBezTo>
                      <a:pt x="26161" y="486"/>
                      <a:pt x="23624" y="0"/>
                      <a:pt x="21107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151;p41">
                <a:extLst>
                  <a:ext uri="{FF2B5EF4-FFF2-40B4-BE49-F238E27FC236}">
                    <a16:creationId xmlns:a16="http://schemas.microsoft.com/office/drawing/2014/main" id="{4E92E9DB-1E8E-A0E5-F548-0BC1EAFCBFBE}"/>
                  </a:ext>
                </a:extLst>
              </p:cNvPr>
              <p:cNvSpPr/>
              <p:nvPr/>
            </p:nvSpPr>
            <p:spPr>
              <a:xfrm>
                <a:off x="3674854" y="1911761"/>
                <a:ext cx="1728515" cy="1663030"/>
              </a:xfrm>
              <a:custGeom>
                <a:avLst/>
                <a:gdLst/>
                <a:ahLst/>
                <a:cxnLst/>
                <a:rect l="l" t="t" r="r" b="b"/>
                <a:pathLst>
                  <a:path w="33153" h="31897" extrusionOk="0">
                    <a:moveTo>
                      <a:pt x="17200" y="457"/>
                    </a:moveTo>
                    <a:cubicBezTo>
                      <a:pt x="25756" y="470"/>
                      <a:pt x="32687" y="7400"/>
                      <a:pt x="32699" y="15943"/>
                    </a:cubicBezTo>
                    <a:cubicBezTo>
                      <a:pt x="32699" y="22219"/>
                      <a:pt x="28919" y="27864"/>
                      <a:pt x="23135" y="30258"/>
                    </a:cubicBezTo>
                    <a:cubicBezTo>
                      <a:pt x="21216" y="31055"/>
                      <a:pt x="19202" y="31442"/>
                      <a:pt x="17207" y="31442"/>
                    </a:cubicBezTo>
                    <a:cubicBezTo>
                      <a:pt x="13176" y="31442"/>
                      <a:pt x="9217" y="29864"/>
                      <a:pt x="6250" y="26906"/>
                    </a:cubicBezTo>
                    <a:cubicBezTo>
                      <a:pt x="1815" y="22471"/>
                      <a:pt x="491" y="15805"/>
                      <a:pt x="2886" y="10021"/>
                    </a:cubicBezTo>
                    <a:cubicBezTo>
                      <a:pt x="5292" y="4225"/>
                      <a:pt x="10938" y="457"/>
                      <a:pt x="17200" y="457"/>
                    </a:cubicBezTo>
                    <a:close/>
                    <a:moveTo>
                      <a:pt x="17222" y="0"/>
                    </a:moveTo>
                    <a:cubicBezTo>
                      <a:pt x="13069" y="0"/>
                      <a:pt x="8988" y="1625"/>
                      <a:pt x="5935" y="4678"/>
                    </a:cubicBezTo>
                    <a:cubicBezTo>
                      <a:pt x="1374" y="9227"/>
                      <a:pt x="0" y="16095"/>
                      <a:pt x="2470" y="22055"/>
                    </a:cubicBezTo>
                    <a:cubicBezTo>
                      <a:pt x="4940" y="28002"/>
                      <a:pt x="10749" y="31896"/>
                      <a:pt x="17200" y="31896"/>
                    </a:cubicBezTo>
                    <a:cubicBezTo>
                      <a:pt x="26008" y="31884"/>
                      <a:pt x="33140" y="24751"/>
                      <a:pt x="33153" y="15943"/>
                    </a:cubicBezTo>
                    <a:cubicBezTo>
                      <a:pt x="33153" y="9504"/>
                      <a:pt x="29272" y="3683"/>
                      <a:pt x="23312" y="1213"/>
                    </a:cubicBezTo>
                    <a:cubicBezTo>
                      <a:pt x="21341" y="396"/>
                      <a:pt x="19273" y="0"/>
                      <a:pt x="17222" y="0"/>
                    </a:cubicBezTo>
                    <a:close/>
                  </a:path>
                </a:pathLst>
              </a:custGeom>
              <a:solidFill>
                <a:srgbClr val="FFD6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153;p41">
                <a:extLst>
                  <a:ext uri="{FF2B5EF4-FFF2-40B4-BE49-F238E27FC236}">
                    <a16:creationId xmlns:a16="http://schemas.microsoft.com/office/drawing/2014/main" id="{CA12E56C-66D4-E3D8-DE00-21E0B22050D5}"/>
                  </a:ext>
                </a:extLst>
              </p:cNvPr>
              <p:cNvSpPr/>
              <p:nvPr/>
            </p:nvSpPr>
            <p:spPr>
              <a:xfrm>
                <a:off x="3363451" y="1535447"/>
                <a:ext cx="2417100" cy="2416500"/>
              </a:xfrm>
              <a:prstGeom prst="blockArc">
                <a:avLst>
                  <a:gd name="adj1" fmla="val 18313733"/>
                  <a:gd name="adj2" fmla="val 10538502"/>
                  <a:gd name="adj3" fmla="val 1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54;p41">
                <a:extLst>
                  <a:ext uri="{FF2B5EF4-FFF2-40B4-BE49-F238E27FC236}">
                    <a16:creationId xmlns:a16="http://schemas.microsoft.com/office/drawing/2014/main" id="{A06B5B5B-6792-25E5-951F-E00B650AA4A9}"/>
                  </a:ext>
                </a:extLst>
              </p:cNvPr>
              <p:cNvSpPr/>
              <p:nvPr/>
            </p:nvSpPr>
            <p:spPr>
              <a:xfrm rot="4870002">
                <a:off x="3552388" y="1724236"/>
                <a:ext cx="2039591" cy="2038998"/>
              </a:xfrm>
              <a:prstGeom prst="blockArc">
                <a:avLst>
                  <a:gd name="adj1" fmla="val 2412399"/>
                  <a:gd name="adj2" fmla="val 10510293"/>
                  <a:gd name="adj3" fmla="val 1218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55;p41">
                <a:extLst>
                  <a:ext uri="{FF2B5EF4-FFF2-40B4-BE49-F238E27FC236}">
                    <a16:creationId xmlns:a16="http://schemas.microsoft.com/office/drawing/2014/main" id="{830432D6-849A-31C8-9B2C-2C0CFEAEE97B}"/>
                  </a:ext>
                </a:extLst>
              </p:cNvPr>
              <p:cNvSpPr/>
              <p:nvPr/>
            </p:nvSpPr>
            <p:spPr>
              <a:xfrm rot="788870">
                <a:off x="3743754" y="1915710"/>
                <a:ext cx="1656523" cy="1655871"/>
              </a:xfrm>
              <a:prstGeom prst="blockArc">
                <a:avLst>
                  <a:gd name="adj1" fmla="val 19721094"/>
                  <a:gd name="adj2" fmla="val 10510293"/>
                  <a:gd name="adj3" fmla="val 121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23CAA9D6-5949-FCB4-4C9F-2928576D4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AFBFC"/>
                </a:clrFrom>
                <a:clrTo>
                  <a:srgbClr val="FAFBF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07586" y="1945525"/>
              <a:ext cx="606725" cy="461962"/>
            </a:xfrm>
            <a:prstGeom prst="rect">
              <a:avLst/>
            </a:prstGeom>
          </p:spPr>
        </p:pic>
      </p:grpSp>
      <p:sp>
        <p:nvSpPr>
          <p:cNvPr id="16" name="Google Shape;1166;p42">
            <a:extLst>
              <a:ext uri="{FF2B5EF4-FFF2-40B4-BE49-F238E27FC236}">
                <a16:creationId xmlns:a16="http://schemas.microsoft.com/office/drawing/2014/main" id="{DE348725-02FF-C088-9CD4-111F3DDA539F}"/>
              </a:ext>
            </a:extLst>
          </p:cNvPr>
          <p:cNvSpPr txBox="1">
            <a:spLocks/>
          </p:cNvSpPr>
          <p:nvPr/>
        </p:nvSpPr>
        <p:spPr>
          <a:xfrm>
            <a:off x="-115919" y="2706837"/>
            <a:ext cx="3086176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400" dirty="0"/>
              <a:t>GRIFFIN</a:t>
            </a:r>
          </a:p>
        </p:txBody>
      </p:sp>
      <p:sp>
        <p:nvSpPr>
          <p:cNvPr id="17" name="Google Shape;1168;p42">
            <a:extLst>
              <a:ext uri="{FF2B5EF4-FFF2-40B4-BE49-F238E27FC236}">
                <a16:creationId xmlns:a16="http://schemas.microsoft.com/office/drawing/2014/main" id="{9442B7E0-6464-601E-01DA-A6265AB4FBD0}"/>
              </a:ext>
            </a:extLst>
          </p:cNvPr>
          <p:cNvSpPr txBox="1">
            <a:spLocks/>
          </p:cNvSpPr>
          <p:nvPr/>
        </p:nvSpPr>
        <p:spPr>
          <a:xfrm>
            <a:off x="478640" y="3047783"/>
            <a:ext cx="1858562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900" b="1" dirty="0"/>
              <a:t>SNA</a:t>
            </a:r>
            <a:r>
              <a:rPr lang="en-US" sz="900" dirty="0"/>
              <a:t> software part of the GalaxyLens product developed by </a:t>
            </a:r>
            <a:r>
              <a:rPr lang="en-US" sz="900" b="1" dirty="0"/>
              <a:t>Galaxy Sciences</a:t>
            </a:r>
            <a:r>
              <a:rPr lang="en-US" sz="900" dirty="0"/>
              <a:t>. It fetches the source data and calculates the </a:t>
            </a:r>
            <a:r>
              <a:rPr lang="en-US" sz="900" b="1" dirty="0"/>
              <a:t>Honest Signals</a:t>
            </a:r>
            <a:endParaRPr lang="en-US" sz="5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117529-641A-4F76-4BFB-D4EE769EF5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2" t="25426" r="1627" b="5633"/>
          <a:stretch/>
        </p:blipFill>
        <p:spPr>
          <a:xfrm>
            <a:off x="2722196" y="1778234"/>
            <a:ext cx="5767757" cy="2601861"/>
          </a:xfrm>
          <a:prstGeom prst="rect">
            <a:avLst/>
          </a:prstGeom>
        </p:spPr>
      </p:pic>
      <p:sp>
        <p:nvSpPr>
          <p:cNvPr id="20" name="Google Shape;1168;p42">
            <a:extLst>
              <a:ext uri="{FF2B5EF4-FFF2-40B4-BE49-F238E27FC236}">
                <a16:creationId xmlns:a16="http://schemas.microsoft.com/office/drawing/2014/main" id="{3CE125BC-D89A-5D55-E0B1-58F7555DBB6A}"/>
              </a:ext>
            </a:extLst>
          </p:cNvPr>
          <p:cNvSpPr txBox="1">
            <a:spLocks/>
          </p:cNvSpPr>
          <p:nvPr/>
        </p:nvSpPr>
        <p:spPr>
          <a:xfrm>
            <a:off x="3672286" y="1035547"/>
            <a:ext cx="3846161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900" b="1" dirty="0"/>
              <a:t>whatsapp_individual_features.csv</a:t>
            </a:r>
            <a:endParaRPr lang="en-US" sz="500" dirty="0"/>
          </a:p>
        </p:txBody>
      </p:sp>
      <p:sp>
        <p:nvSpPr>
          <p:cNvPr id="21" name="Google Shape;1168;p42">
            <a:extLst>
              <a:ext uri="{FF2B5EF4-FFF2-40B4-BE49-F238E27FC236}">
                <a16:creationId xmlns:a16="http://schemas.microsoft.com/office/drawing/2014/main" id="{516F0D99-853F-1140-D751-8BC2AE762579}"/>
              </a:ext>
            </a:extLst>
          </p:cNvPr>
          <p:cNvSpPr txBox="1">
            <a:spLocks/>
          </p:cNvSpPr>
          <p:nvPr/>
        </p:nvSpPr>
        <p:spPr>
          <a:xfrm>
            <a:off x="3754025" y="1284950"/>
            <a:ext cx="3846161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900" dirty="0"/>
              <a:t>Used Griffin to extract features of each student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94234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936537" y="604414"/>
            <a:ext cx="5548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WHATSAPP INDIVIDUAL FEATURES</a:t>
            </a:r>
            <a:endParaRPr sz="2800"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6424336" y="2229383"/>
            <a:ext cx="1906411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SOCIAL NETWORK</a:t>
            </a:r>
            <a:br>
              <a:rPr lang="en" sz="1200" dirty="0"/>
            </a:br>
            <a:r>
              <a:rPr lang="en" sz="1200" dirty="0"/>
              <a:t>ANALYSIS</a:t>
            </a:r>
            <a:endParaRPr sz="1200" dirty="0"/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6718096" y="2488590"/>
            <a:ext cx="2121303" cy="1283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s-ES" sz="1000" dirty="0"/>
              <a:t>messages_sent</a:t>
            </a:r>
            <a:endParaRPr lang="en" sz="1000" dirty="0"/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GB" sz="1000" dirty="0"/>
              <a:t>contribution_index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s-ES" sz="1000" dirty="0"/>
              <a:t>ego_art</a:t>
            </a:r>
            <a:endParaRPr lang="en" sz="1000" dirty="0"/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s-ES" sz="1000" dirty="0"/>
              <a:t>influence_total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s-ES" sz="1000" dirty="0"/>
              <a:t>activity_entanglement</a:t>
            </a:r>
            <a:endParaRPr lang="en" sz="10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000" dirty="0"/>
              <a:t>                 ….</a:t>
            </a:r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" sz="1200" dirty="0"/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sz="1200" dirty="0"/>
          </a:p>
        </p:txBody>
      </p:sp>
      <p:sp>
        <p:nvSpPr>
          <p:cNvPr id="702" name="Google Shape;702;p33"/>
          <p:cNvSpPr/>
          <p:nvPr/>
        </p:nvSpPr>
        <p:spPr>
          <a:xfrm>
            <a:off x="7299580" y="180342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4683789" y="1943783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TEXT EMOTION</a:t>
            </a:r>
            <a:endParaRPr sz="1400" dirty="0"/>
          </a:p>
        </p:txBody>
      </p:sp>
      <p:sp>
        <p:nvSpPr>
          <p:cNvPr id="708" name="Google Shape;708;p33"/>
          <p:cNvSpPr/>
          <p:nvPr/>
        </p:nvSpPr>
        <p:spPr>
          <a:xfrm>
            <a:off x="5314346" y="166814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59;p31">
            <a:extLst>
              <a:ext uri="{FF2B5EF4-FFF2-40B4-BE49-F238E27FC236}">
                <a16:creationId xmlns:a16="http://schemas.microsoft.com/office/drawing/2014/main" id="{DC491DE3-144E-37FE-EE77-1AEDECCDE085}"/>
              </a:ext>
            </a:extLst>
          </p:cNvPr>
          <p:cNvSpPr/>
          <p:nvPr/>
        </p:nvSpPr>
        <p:spPr>
          <a:xfrm>
            <a:off x="1323775" y="2314517"/>
            <a:ext cx="54250" cy="1283149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60;p31">
            <a:extLst>
              <a:ext uri="{FF2B5EF4-FFF2-40B4-BE49-F238E27FC236}">
                <a16:creationId xmlns:a16="http://schemas.microsoft.com/office/drawing/2014/main" id="{3372618B-630E-F5D7-DC09-F976FE54428C}"/>
              </a:ext>
            </a:extLst>
          </p:cNvPr>
          <p:cNvSpPr/>
          <p:nvPr/>
        </p:nvSpPr>
        <p:spPr>
          <a:xfrm>
            <a:off x="2057886" y="2314517"/>
            <a:ext cx="54250" cy="1283149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61;p31">
            <a:extLst>
              <a:ext uri="{FF2B5EF4-FFF2-40B4-BE49-F238E27FC236}">
                <a16:creationId xmlns:a16="http://schemas.microsoft.com/office/drawing/2014/main" id="{6058FF8B-5013-EEDC-3847-310B56047D1C}"/>
              </a:ext>
            </a:extLst>
          </p:cNvPr>
          <p:cNvSpPr/>
          <p:nvPr/>
        </p:nvSpPr>
        <p:spPr>
          <a:xfrm>
            <a:off x="2795956" y="2314297"/>
            <a:ext cx="54250" cy="1283149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70;p31">
            <a:extLst>
              <a:ext uri="{FF2B5EF4-FFF2-40B4-BE49-F238E27FC236}">
                <a16:creationId xmlns:a16="http://schemas.microsoft.com/office/drawing/2014/main" id="{A29D4134-E3C3-D0CB-B01B-70D64A15EB04}"/>
              </a:ext>
            </a:extLst>
          </p:cNvPr>
          <p:cNvSpPr/>
          <p:nvPr/>
        </p:nvSpPr>
        <p:spPr>
          <a:xfrm>
            <a:off x="1234707" y="3314688"/>
            <a:ext cx="722302" cy="105485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65;p31">
            <a:extLst>
              <a:ext uri="{FF2B5EF4-FFF2-40B4-BE49-F238E27FC236}">
                <a16:creationId xmlns:a16="http://schemas.microsoft.com/office/drawing/2014/main" id="{4740B0FD-0358-1620-C0D0-5162F2F2ACB6}"/>
              </a:ext>
            </a:extLst>
          </p:cNvPr>
          <p:cNvSpPr/>
          <p:nvPr/>
        </p:nvSpPr>
        <p:spPr>
          <a:xfrm>
            <a:off x="1234707" y="2524016"/>
            <a:ext cx="2476230" cy="105485"/>
          </a:xfrm>
          <a:custGeom>
            <a:avLst/>
            <a:gdLst/>
            <a:ahLst/>
            <a:cxnLst/>
            <a:rect l="l" t="t" r="r" b="b"/>
            <a:pathLst>
              <a:path w="50366" h="1475" extrusionOk="0">
                <a:moveTo>
                  <a:pt x="743" y="0"/>
                </a:moveTo>
                <a:cubicBezTo>
                  <a:pt x="340" y="0"/>
                  <a:pt x="0" y="328"/>
                  <a:pt x="0" y="731"/>
                </a:cubicBezTo>
                <a:cubicBezTo>
                  <a:pt x="13" y="1147"/>
                  <a:pt x="340" y="1474"/>
                  <a:pt x="743" y="1474"/>
                </a:cubicBezTo>
                <a:lnTo>
                  <a:pt x="49635" y="1474"/>
                </a:lnTo>
                <a:cubicBezTo>
                  <a:pt x="50038" y="1474"/>
                  <a:pt x="50366" y="1147"/>
                  <a:pt x="50366" y="731"/>
                </a:cubicBezTo>
                <a:cubicBezTo>
                  <a:pt x="50366" y="328"/>
                  <a:pt x="50038" y="0"/>
                  <a:pt x="496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65;p31">
            <a:extLst>
              <a:ext uri="{FF2B5EF4-FFF2-40B4-BE49-F238E27FC236}">
                <a16:creationId xmlns:a16="http://schemas.microsoft.com/office/drawing/2014/main" id="{EF11FB32-6E17-D771-A364-9D99001E2B64}"/>
              </a:ext>
            </a:extLst>
          </p:cNvPr>
          <p:cNvSpPr/>
          <p:nvPr/>
        </p:nvSpPr>
        <p:spPr>
          <a:xfrm>
            <a:off x="1232875" y="2909373"/>
            <a:ext cx="2393002" cy="105485"/>
          </a:xfrm>
          <a:custGeom>
            <a:avLst/>
            <a:gdLst/>
            <a:ahLst/>
            <a:cxnLst/>
            <a:rect l="l" t="t" r="r" b="b"/>
            <a:pathLst>
              <a:path w="50366" h="1475" extrusionOk="0">
                <a:moveTo>
                  <a:pt x="743" y="0"/>
                </a:moveTo>
                <a:cubicBezTo>
                  <a:pt x="340" y="0"/>
                  <a:pt x="0" y="328"/>
                  <a:pt x="0" y="731"/>
                </a:cubicBezTo>
                <a:cubicBezTo>
                  <a:pt x="13" y="1147"/>
                  <a:pt x="340" y="1474"/>
                  <a:pt x="743" y="1474"/>
                </a:cubicBezTo>
                <a:lnTo>
                  <a:pt x="49635" y="1474"/>
                </a:lnTo>
                <a:cubicBezTo>
                  <a:pt x="50038" y="1474"/>
                  <a:pt x="50366" y="1147"/>
                  <a:pt x="50366" y="731"/>
                </a:cubicBezTo>
                <a:cubicBezTo>
                  <a:pt x="50366" y="328"/>
                  <a:pt x="50038" y="0"/>
                  <a:pt x="496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61;p31">
            <a:extLst>
              <a:ext uri="{FF2B5EF4-FFF2-40B4-BE49-F238E27FC236}">
                <a16:creationId xmlns:a16="http://schemas.microsoft.com/office/drawing/2014/main" id="{5BC79B54-3B51-2CCF-69DF-AF99D503E0CB}"/>
              </a:ext>
            </a:extLst>
          </p:cNvPr>
          <p:cNvSpPr/>
          <p:nvPr/>
        </p:nvSpPr>
        <p:spPr>
          <a:xfrm>
            <a:off x="3530067" y="2321367"/>
            <a:ext cx="54250" cy="1283149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06;p28">
            <a:extLst>
              <a:ext uri="{FF2B5EF4-FFF2-40B4-BE49-F238E27FC236}">
                <a16:creationId xmlns:a16="http://schemas.microsoft.com/office/drawing/2014/main" id="{D71337FD-2F7C-4C19-8CE5-2F1CF232ABCA}"/>
              </a:ext>
            </a:extLst>
          </p:cNvPr>
          <p:cNvSpPr txBox="1">
            <a:spLocks/>
          </p:cNvSpPr>
          <p:nvPr/>
        </p:nvSpPr>
        <p:spPr>
          <a:xfrm>
            <a:off x="1222898" y="3583273"/>
            <a:ext cx="218814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0" name="Google Shape;506;p28">
            <a:extLst>
              <a:ext uri="{FF2B5EF4-FFF2-40B4-BE49-F238E27FC236}">
                <a16:creationId xmlns:a16="http://schemas.microsoft.com/office/drawing/2014/main" id="{654997CC-1044-0E86-CD1C-AEB7D827AE03}"/>
              </a:ext>
            </a:extLst>
          </p:cNvPr>
          <p:cNvSpPr txBox="1">
            <a:spLocks/>
          </p:cNvSpPr>
          <p:nvPr/>
        </p:nvSpPr>
        <p:spPr>
          <a:xfrm>
            <a:off x="1957009" y="3604517"/>
            <a:ext cx="218814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1" name="Google Shape;506;p28">
            <a:extLst>
              <a:ext uri="{FF2B5EF4-FFF2-40B4-BE49-F238E27FC236}">
                <a16:creationId xmlns:a16="http://schemas.microsoft.com/office/drawing/2014/main" id="{9C871942-7905-33BE-095E-2B18C2CCBE94}"/>
              </a:ext>
            </a:extLst>
          </p:cNvPr>
          <p:cNvSpPr txBox="1">
            <a:spLocks/>
          </p:cNvSpPr>
          <p:nvPr/>
        </p:nvSpPr>
        <p:spPr>
          <a:xfrm>
            <a:off x="2664441" y="3604517"/>
            <a:ext cx="385538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22" name="Google Shape;506;p28">
            <a:extLst>
              <a:ext uri="{FF2B5EF4-FFF2-40B4-BE49-F238E27FC236}">
                <a16:creationId xmlns:a16="http://schemas.microsoft.com/office/drawing/2014/main" id="{3080185B-E5D6-BF37-F4DB-0692704A608B}"/>
              </a:ext>
            </a:extLst>
          </p:cNvPr>
          <p:cNvSpPr txBox="1">
            <a:spLocks/>
          </p:cNvSpPr>
          <p:nvPr/>
        </p:nvSpPr>
        <p:spPr>
          <a:xfrm>
            <a:off x="3391547" y="3604517"/>
            <a:ext cx="385538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24" name="Google Shape;675;p31">
            <a:extLst>
              <a:ext uri="{FF2B5EF4-FFF2-40B4-BE49-F238E27FC236}">
                <a16:creationId xmlns:a16="http://schemas.microsoft.com/office/drawing/2014/main" id="{A017704D-8658-7434-D223-224A300E6441}"/>
              </a:ext>
            </a:extLst>
          </p:cNvPr>
          <p:cNvSpPr txBox="1">
            <a:spLocks/>
          </p:cNvSpPr>
          <p:nvPr/>
        </p:nvSpPr>
        <p:spPr>
          <a:xfrm>
            <a:off x="1866623" y="1736653"/>
            <a:ext cx="136628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35 FEATURES</a:t>
            </a:r>
          </a:p>
        </p:txBody>
      </p:sp>
      <p:sp>
        <p:nvSpPr>
          <p:cNvPr id="25" name="Google Shape;701;p33">
            <a:extLst>
              <a:ext uri="{FF2B5EF4-FFF2-40B4-BE49-F238E27FC236}">
                <a16:creationId xmlns:a16="http://schemas.microsoft.com/office/drawing/2014/main" id="{6C609F59-DDFC-B583-C1BE-EBDB721EAFDD}"/>
              </a:ext>
            </a:extLst>
          </p:cNvPr>
          <p:cNvSpPr txBox="1">
            <a:spLocks/>
          </p:cNvSpPr>
          <p:nvPr/>
        </p:nvSpPr>
        <p:spPr>
          <a:xfrm>
            <a:off x="4952155" y="2070220"/>
            <a:ext cx="1165703" cy="90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00" dirty="0"/>
              <a:t>4 emotions: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Happy, fear,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sad and anger</a:t>
            </a:r>
            <a:endParaRPr lang="en-US" sz="1200" dirty="0"/>
          </a:p>
          <a:p>
            <a:pPr marL="171450" indent="-171450" algn="ctr">
              <a:lnSpc>
                <a:spcPct val="100000"/>
              </a:lnSpc>
              <a:spcAft>
                <a:spcPts val="1600"/>
              </a:spcAft>
              <a:buFontTx/>
              <a:buChar char="-"/>
            </a:pPr>
            <a:endParaRPr lang="en-US" sz="1200" dirty="0"/>
          </a:p>
        </p:txBody>
      </p:sp>
      <p:sp>
        <p:nvSpPr>
          <p:cNvPr id="26" name="Google Shape;706;p33">
            <a:extLst>
              <a:ext uri="{FF2B5EF4-FFF2-40B4-BE49-F238E27FC236}">
                <a16:creationId xmlns:a16="http://schemas.microsoft.com/office/drawing/2014/main" id="{41A6A940-9492-9DC3-2B24-7730931E1C8D}"/>
              </a:ext>
            </a:extLst>
          </p:cNvPr>
          <p:cNvSpPr txBox="1">
            <a:spLocks/>
          </p:cNvSpPr>
          <p:nvPr/>
        </p:nvSpPr>
        <p:spPr>
          <a:xfrm>
            <a:off x="4683789" y="3254706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400" dirty="0"/>
              <a:t>ARCHETYPES</a:t>
            </a:r>
          </a:p>
        </p:txBody>
      </p:sp>
      <p:sp>
        <p:nvSpPr>
          <p:cNvPr id="27" name="Google Shape;708;p33">
            <a:extLst>
              <a:ext uri="{FF2B5EF4-FFF2-40B4-BE49-F238E27FC236}">
                <a16:creationId xmlns:a16="http://schemas.microsoft.com/office/drawing/2014/main" id="{832B85E8-DBB6-9DC8-02EF-39B0AF7F42D4}"/>
              </a:ext>
            </a:extLst>
          </p:cNvPr>
          <p:cNvSpPr/>
          <p:nvPr/>
        </p:nvSpPr>
        <p:spPr>
          <a:xfrm>
            <a:off x="5331377" y="297781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01;p33">
            <a:extLst>
              <a:ext uri="{FF2B5EF4-FFF2-40B4-BE49-F238E27FC236}">
                <a16:creationId xmlns:a16="http://schemas.microsoft.com/office/drawing/2014/main" id="{3D8560AB-0841-EFC7-C9E7-EF28DCC7C874}"/>
              </a:ext>
            </a:extLst>
          </p:cNvPr>
          <p:cNvSpPr txBox="1">
            <a:spLocks/>
          </p:cNvSpPr>
          <p:nvPr/>
        </p:nvSpPr>
        <p:spPr>
          <a:xfrm>
            <a:off x="4784683" y="3442199"/>
            <a:ext cx="1554191" cy="90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1000" dirty="0"/>
              <a:t>Groupflow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1000" dirty="0"/>
              <a:t>Alternative Realities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sz="1000" dirty="0"/>
              <a:t>Behavioral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442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5" name="Conector recto 574">
            <a:extLst>
              <a:ext uri="{FF2B5EF4-FFF2-40B4-BE49-F238E27FC236}">
                <a16:creationId xmlns:a16="http://schemas.microsoft.com/office/drawing/2014/main" id="{CCB5AA39-7618-E4D6-B85A-C5EBABD7F1A0}"/>
              </a:ext>
            </a:extLst>
          </p:cNvPr>
          <p:cNvCxnSpPr>
            <a:cxnSpLocks/>
            <a:stCxn id="545" idx="2"/>
            <a:endCxn id="566" idx="0"/>
          </p:cNvCxnSpPr>
          <p:nvPr/>
        </p:nvCxnSpPr>
        <p:spPr>
          <a:xfrm flipH="1">
            <a:off x="2681915" y="3166042"/>
            <a:ext cx="854696" cy="18251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Google Shape;594;p29"/>
          <p:cNvSpPr/>
          <p:nvPr/>
        </p:nvSpPr>
        <p:spPr>
          <a:xfrm>
            <a:off x="1034676" y="4846504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8EEB8F9-E01F-D0EE-89D8-CAE6F6E9E166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1029325" y="549554"/>
            <a:ext cx="4618200" cy="577800"/>
          </a:xfrm>
        </p:spPr>
        <p:txBody>
          <a:bodyPr/>
          <a:lstStyle/>
          <a:p>
            <a:r>
              <a:rPr lang="en-US" dirty="0"/>
              <a:t>TEAMS PROCESSING v1</a:t>
            </a:r>
            <a:endParaRPr lang="en-GB" dirty="0"/>
          </a:p>
        </p:txBody>
      </p:sp>
      <p:cxnSp>
        <p:nvCxnSpPr>
          <p:cNvPr id="11" name="Google Shape;8572;p54">
            <a:extLst>
              <a:ext uri="{FF2B5EF4-FFF2-40B4-BE49-F238E27FC236}">
                <a16:creationId xmlns:a16="http://schemas.microsoft.com/office/drawing/2014/main" id="{E079FA89-5FFD-0B22-0C38-984302C00EA9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 rot="16200000" flipH="1">
            <a:off x="6593026" y="2522741"/>
            <a:ext cx="343522" cy="9076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8575;p54">
            <a:extLst>
              <a:ext uri="{FF2B5EF4-FFF2-40B4-BE49-F238E27FC236}">
                <a16:creationId xmlns:a16="http://schemas.microsoft.com/office/drawing/2014/main" id="{32C81DE4-7AB5-50EC-9FC0-029BA44BC35A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5777568" y="2614899"/>
            <a:ext cx="171762" cy="895060"/>
          </a:xfrm>
          <a:prstGeom prst="bentConnector2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8577;p54">
            <a:extLst>
              <a:ext uri="{FF2B5EF4-FFF2-40B4-BE49-F238E27FC236}">
                <a16:creationId xmlns:a16="http://schemas.microsoft.com/office/drawing/2014/main" id="{9BE32E99-7418-38FF-BEB6-652DDAE93B9E}"/>
              </a:ext>
            </a:extLst>
          </p:cNvPr>
          <p:cNvCxnSpPr>
            <a:stCxn id="27" idx="2"/>
            <a:endCxn id="19" idx="0"/>
          </p:cNvCxnSpPr>
          <p:nvPr/>
        </p:nvCxnSpPr>
        <p:spPr>
          <a:xfrm rot="16200000" flipH="1">
            <a:off x="5434266" y="3511027"/>
            <a:ext cx="393858" cy="430552"/>
          </a:xfrm>
          <a:prstGeom prst="bentConnector3">
            <a:avLst>
              <a:gd name="adj1" fmla="val 4996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8579;p54">
            <a:extLst>
              <a:ext uri="{FF2B5EF4-FFF2-40B4-BE49-F238E27FC236}">
                <a16:creationId xmlns:a16="http://schemas.microsoft.com/office/drawing/2014/main" id="{0CCC5176-BEF3-00E7-F6D0-82CEA52A84C1}"/>
              </a:ext>
            </a:extLst>
          </p:cNvPr>
          <p:cNvCxnSpPr>
            <a:stCxn id="18" idx="0"/>
            <a:endCxn id="27" idx="2"/>
          </p:cNvCxnSpPr>
          <p:nvPr/>
        </p:nvCxnSpPr>
        <p:spPr>
          <a:xfrm rot="16200000">
            <a:off x="5003914" y="3510589"/>
            <a:ext cx="393858" cy="430552"/>
          </a:xfrm>
          <a:prstGeom prst="bentConnector3">
            <a:avLst>
              <a:gd name="adj1" fmla="val 4996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8581;p54">
            <a:extLst>
              <a:ext uri="{FF2B5EF4-FFF2-40B4-BE49-F238E27FC236}">
                <a16:creationId xmlns:a16="http://schemas.microsoft.com/office/drawing/2014/main" id="{2FF3F662-F16D-78A7-39C0-C2E1741F3AE5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 rot="16200000" flipH="1">
            <a:off x="7236942" y="3511027"/>
            <a:ext cx="393858" cy="430552"/>
          </a:xfrm>
          <a:prstGeom prst="bentConnector3">
            <a:avLst>
              <a:gd name="adj1" fmla="val 4996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8583;p54">
            <a:extLst>
              <a:ext uri="{FF2B5EF4-FFF2-40B4-BE49-F238E27FC236}">
                <a16:creationId xmlns:a16="http://schemas.microsoft.com/office/drawing/2014/main" id="{CCB01BDB-B8C9-AB50-A766-F5D81E0C8E1C}"/>
              </a:ext>
            </a:extLst>
          </p:cNvPr>
          <p:cNvCxnSpPr>
            <a:stCxn id="24" idx="0"/>
            <a:endCxn id="26" idx="2"/>
          </p:cNvCxnSpPr>
          <p:nvPr/>
        </p:nvCxnSpPr>
        <p:spPr>
          <a:xfrm rot="16200000">
            <a:off x="6806592" y="3510589"/>
            <a:ext cx="393858" cy="430552"/>
          </a:xfrm>
          <a:prstGeom prst="bentConnector3">
            <a:avLst>
              <a:gd name="adj1" fmla="val 4996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8580;p54">
            <a:extLst>
              <a:ext uri="{FF2B5EF4-FFF2-40B4-BE49-F238E27FC236}">
                <a16:creationId xmlns:a16="http://schemas.microsoft.com/office/drawing/2014/main" id="{1724E883-01C2-C364-A59F-317F87D25A85}"/>
              </a:ext>
            </a:extLst>
          </p:cNvPr>
          <p:cNvSpPr/>
          <p:nvPr/>
        </p:nvSpPr>
        <p:spPr>
          <a:xfrm>
            <a:off x="4594189" y="3922794"/>
            <a:ext cx="782755" cy="38106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9" name="Google Shape;8578;p54">
            <a:extLst>
              <a:ext uri="{FF2B5EF4-FFF2-40B4-BE49-F238E27FC236}">
                <a16:creationId xmlns:a16="http://schemas.microsoft.com/office/drawing/2014/main" id="{F9D81320-886A-8FBE-C049-BA0B59331E6D}"/>
              </a:ext>
            </a:extLst>
          </p:cNvPr>
          <p:cNvSpPr/>
          <p:nvPr/>
        </p:nvSpPr>
        <p:spPr>
          <a:xfrm>
            <a:off x="5454895" y="3922794"/>
            <a:ext cx="782755" cy="38106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8584;p54">
            <a:extLst>
              <a:ext uri="{FF2B5EF4-FFF2-40B4-BE49-F238E27FC236}">
                <a16:creationId xmlns:a16="http://schemas.microsoft.com/office/drawing/2014/main" id="{1B48619B-78A6-DAD7-B85F-1A13C5C1426C}"/>
              </a:ext>
            </a:extLst>
          </p:cNvPr>
          <p:cNvSpPr/>
          <p:nvPr/>
        </p:nvSpPr>
        <p:spPr>
          <a:xfrm>
            <a:off x="6396867" y="3922794"/>
            <a:ext cx="782755" cy="38106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5" name="Google Shape;8582;p54">
            <a:extLst>
              <a:ext uri="{FF2B5EF4-FFF2-40B4-BE49-F238E27FC236}">
                <a16:creationId xmlns:a16="http://schemas.microsoft.com/office/drawing/2014/main" id="{D00588F4-A7D5-D893-F9AF-7639762414D5}"/>
              </a:ext>
            </a:extLst>
          </p:cNvPr>
          <p:cNvSpPr/>
          <p:nvPr/>
        </p:nvSpPr>
        <p:spPr>
          <a:xfrm>
            <a:off x="7257574" y="3922794"/>
            <a:ext cx="782755" cy="38106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6" name="Google Shape;8574;p54">
            <a:extLst>
              <a:ext uri="{FF2B5EF4-FFF2-40B4-BE49-F238E27FC236}">
                <a16:creationId xmlns:a16="http://schemas.microsoft.com/office/drawing/2014/main" id="{5C91F269-02F9-1541-1AC1-AA5374008C96}"/>
              </a:ext>
            </a:extLst>
          </p:cNvPr>
          <p:cNvSpPr/>
          <p:nvPr/>
        </p:nvSpPr>
        <p:spPr>
          <a:xfrm>
            <a:off x="6827217" y="3148310"/>
            <a:ext cx="782755" cy="38106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7" name="Google Shape;8576;p54">
            <a:extLst>
              <a:ext uri="{FF2B5EF4-FFF2-40B4-BE49-F238E27FC236}">
                <a16:creationId xmlns:a16="http://schemas.microsoft.com/office/drawing/2014/main" id="{DCC11EA2-DA09-B2BD-20F3-CDA8AEF50F43}"/>
              </a:ext>
            </a:extLst>
          </p:cNvPr>
          <p:cNvSpPr/>
          <p:nvPr/>
        </p:nvSpPr>
        <p:spPr>
          <a:xfrm>
            <a:off x="5024541" y="3148310"/>
            <a:ext cx="782755" cy="38106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1" name="Google Shape;8573;p54">
            <a:extLst>
              <a:ext uri="{FF2B5EF4-FFF2-40B4-BE49-F238E27FC236}">
                <a16:creationId xmlns:a16="http://schemas.microsoft.com/office/drawing/2014/main" id="{90A7AFB7-787D-5C7D-4524-BFB4851B8180}"/>
              </a:ext>
            </a:extLst>
          </p:cNvPr>
          <p:cNvSpPr/>
          <p:nvPr/>
        </p:nvSpPr>
        <p:spPr>
          <a:xfrm>
            <a:off x="5919601" y="2423724"/>
            <a:ext cx="782755" cy="38106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5" name="Google Shape;8574;p54">
            <a:extLst>
              <a:ext uri="{FF2B5EF4-FFF2-40B4-BE49-F238E27FC236}">
                <a16:creationId xmlns:a16="http://schemas.microsoft.com/office/drawing/2014/main" id="{6F86973F-8C41-4D66-771E-FD2EE565BC30}"/>
              </a:ext>
            </a:extLst>
          </p:cNvPr>
          <p:cNvSpPr/>
          <p:nvPr/>
        </p:nvSpPr>
        <p:spPr>
          <a:xfrm>
            <a:off x="5919601" y="1855123"/>
            <a:ext cx="782755" cy="38106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071340F-E80F-E392-7CFF-068F2803EC57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310978" y="2236187"/>
            <a:ext cx="1" cy="175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506;p28">
            <a:extLst>
              <a:ext uri="{FF2B5EF4-FFF2-40B4-BE49-F238E27FC236}">
                <a16:creationId xmlns:a16="http://schemas.microsoft.com/office/drawing/2014/main" id="{BF24C353-BEE7-7218-6A86-E802F3BA2CAA}"/>
              </a:ext>
            </a:extLst>
          </p:cNvPr>
          <p:cNvSpPr txBox="1">
            <a:spLocks/>
          </p:cNvSpPr>
          <p:nvPr/>
        </p:nvSpPr>
        <p:spPr>
          <a:xfrm>
            <a:off x="5999069" y="2375447"/>
            <a:ext cx="623817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Speech to Text</a:t>
            </a:r>
          </a:p>
        </p:txBody>
      </p:sp>
      <p:sp>
        <p:nvSpPr>
          <p:cNvPr id="44" name="Google Shape;506;p28">
            <a:extLst>
              <a:ext uri="{FF2B5EF4-FFF2-40B4-BE49-F238E27FC236}">
                <a16:creationId xmlns:a16="http://schemas.microsoft.com/office/drawing/2014/main" id="{A1745F95-BBCF-8ECF-4674-82B0780B9499}"/>
              </a:ext>
            </a:extLst>
          </p:cNvPr>
          <p:cNvSpPr txBox="1">
            <a:spLocks/>
          </p:cNvSpPr>
          <p:nvPr/>
        </p:nvSpPr>
        <p:spPr>
          <a:xfrm>
            <a:off x="5580210" y="1810958"/>
            <a:ext cx="1461534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900" dirty="0"/>
              <a:t>Speaker</a:t>
            </a:r>
          </a:p>
          <a:p>
            <a:pPr marL="0" indent="0" algn="ctr">
              <a:buFont typeface="Livvic Light"/>
              <a:buNone/>
            </a:pPr>
            <a:r>
              <a:rPr lang="en-US" sz="900" dirty="0"/>
              <a:t>Diarization</a:t>
            </a:r>
            <a:endParaRPr lang="en-GB" sz="900" dirty="0"/>
          </a:p>
        </p:txBody>
      </p:sp>
      <p:sp>
        <p:nvSpPr>
          <p:cNvPr id="53" name="Google Shape;8574;p54">
            <a:extLst>
              <a:ext uri="{FF2B5EF4-FFF2-40B4-BE49-F238E27FC236}">
                <a16:creationId xmlns:a16="http://schemas.microsoft.com/office/drawing/2014/main" id="{B631FC89-7BC5-FEF3-3DA6-6E2093FFB7B7}"/>
              </a:ext>
            </a:extLst>
          </p:cNvPr>
          <p:cNvSpPr/>
          <p:nvPr/>
        </p:nvSpPr>
        <p:spPr>
          <a:xfrm>
            <a:off x="5919602" y="1306971"/>
            <a:ext cx="782755" cy="38106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41290D3F-F104-1543-E257-1266FFA8989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310980" y="1688035"/>
            <a:ext cx="0" cy="17096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506;p28">
            <a:extLst>
              <a:ext uri="{FF2B5EF4-FFF2-40B4-BE49-F238E27FC236}">
                <a16:creationId xmlns:a16="http://schemas.microsoft.com/office/drawing/2014/main" id="{DC65767E-4024-D92E-E950-0BEBB676A428}"/>
              </a:ext>
            </a:extLst>
          </p:cNvPr>
          <p:cNvSpPr txBox="1">
            <a:spLocks/>
          </p:cNvSpPr>
          <p:nvPr/>
        </p:nvSpPr>
        <p:spPr>
          <a:xfrm>
            <a:off x="5580212" y="1338212"/>
            <a:ext cx="1461534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Wav File</a:t>
            </a:r>
          </a:p>
        </p:txBody>
      </p:sp>
      <p:sp>
        <p:nvSpPr>
          <p:cNvPr id="515" name="Google Shape;506;p28">
            <a:extLst>
              <a:ext uri="{FF2B5EF4-FFF2-40B4-BE49-F238E27FC236}">
                <a16:creationId xmlns:a16="http://schemas.microsoft.com/office/drawing/2014/main" id="{0F3ECE0E-B613-E1DE-0862-2FF9BADDBDC0}"/>
              </a:ext>
            </a:extLst>
          </p:cNvPr>
          <p:cNvSpPr txBox="1">
            <a:spLocks/>
          </p:cNvSpPr>
          <p:nvPr/>
        </p:nvSpPr>
        <p:spPr>
          <a:xfrm>
            <a:off x="5104009" y="3103058"/>
            <a:ext cx="623817" cy="25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Audio Analysis</a:t>
            </a:r>
          </a:p>
        </p:txBody>
      </p:sp>
      <p:sp>
        <p:nvSpPr>
          <p:cNvPr id="516" name="Google Shape;506;p28">
            <a:extLst>
              <a:ext uri="{FF2B5EF4-FFF2-40B4-BE49-F238E27FC236}">
                <a16:creationId xmlns:a16="http://schemas.microsoft.com/office/drawing/2014/main" id="{CDF8179B-51D7-0D28-3CC3-4E765A51382B}"/>
              </a:ext>
            </a:extLst>
          </p:cNvPr>
          <p:cNvSpPr txBox="1">
            <a:spLocks/>
          </p:cNvSpPr>
          <p:nvPr/>
        </p:nvSpPr>
        <p:spPr>
          <a:xfrm>
            <a:off x="6906685" y="3094853"/>
            <a:ext cx="623817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Text</a:t>
            </a:r>
          </a:p>
          <a:p>
            <a:pPr marL="0" indent="0" algn="ctr">
              <a:buFont typeface="Livvic Light"/>
              <a:buNone/>
            </a:pPr>
            <a:r>
              <a:rPr lang="en-GB" sz="900" dirty="0"/>
              <a:t>Analysis</a:t>
            </a:r>
          </a:p>
        </p:txBody>
      </p:sp>
      <p:cxnSp>
        <p:nvCxnSpPr>
          <p:cNvPr id="529" name="Conector recto 528">
            <a:extLst>
              <a:ext uri="{FF2B5EF4-FFF2-40B4-BE49-F238E27FC236}">
                <a16:creationId xmlns:a16="http://schemas.microsoft.com/office/drawing/2014/main" id="{58B24196-2F1A-5901-BA8B-765720701331}"/>
              </a:ext>
            </a:extLst>
          </p:cNvPr>
          <p:cNvCxnSpPr>
            <a:stCxn id="24" idx="1"/>
            <a:endCxn id="19" idx="3"/>
          </p:cNvCxnSpPr>
          <p:nvPr/>
        </p:nvCxnSpPr>
        <p:spPr>
          <a:xfrm flipH="1">
            <a:off x="6237650" y="4113326"/>
            <a:ext cx="15921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Google Shape;506;p28">
            <a:extLst>
              <a:ext uri="{FF2B5EF4-FFF2-40B4-BE49-F238E27FC236}">
                <a16:creationId xmlns:a16="http://schemas.microsoft.com/office/drawing/2014/main" id="{139948CD-FD5F-32C6-C400-6192DF227BA9}"/>
              </a:ext>
            </a:extLst>
          </p:cNvPr>
          <p:cNvSpPr txBox="1">
            <a:spLocks/>
          </p:cNvSpPr>
          <p:nvPr/>
        </p:nvSpPr>
        <p:spPr>
          <a:xfrm>
            <a:off x="7255968" y="3872897"/>
            <a:ext cx="823529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Feature</a:t>
            </a:r>
          </a:p>
          <a:p>
            <a:pPr marL="0" indent="0" algn="ctr">
              <a:buFont typeface="Livvic Light"/>
              <a:buNone/>
            </a:pPr>
            <a:r>
              <a:rPr lang="en-GB" sz="900" dirty="0"/>
              <a:t>Extraction</a:t>
            </a:r>
          </a:p>
        </p:txBody>
      </p:sp>
      <p:sp>
        <p:nvSpPr>
          <p:cNvPr id="531" name="Google Shape;506;p28">
            <a:extLst>
              <a:ext uri="{FF2B5EF4-FFF2-40B4-BE49-F238E27FC236}">
                <a16:creationId xmlns:a16="http://schemas.microsoft.com/office/drawing/2014/main" id="{D8A0B313-7E0E-9A43-BA78-399EDA7E68BD}"/>
              </a:ext>
            </a:extLst>
          </p:cNvPr>
          <p:cNvSpPr txBox="1">
            <a:spLocks/>
          </p:cNvSpPr>
          <p:nvPr/>
        </p:nvSpPr>
        <p:spPr>
          <a:xfrm>
            <a:off x="4572000" y="3872897"/>
            <a:ext cx="823529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Feature</a:t>
            </a:r>
          </a:p>
          <a:p>
            <a:pPr marL="0" indent="0" algn="ctr">
              <a:buFont typeface="Livvic Light"/>
              <a:buNone/>
            </a:pPr>
            <a:r>
              <a:rPr lang="en-GB" sz="900" dirty="0"/>
              <a:t>Extraction</a:t>
            </a:r>
          </a:p>
        </p:txBody>
      </p:sp>
      <p:sp>
        <p:nvSpPr>
          <p:cNvPr id="532" name="Google Shape;506;p28">
            <a:extLst>
              <a:ext uri="{FF2B5EF4-FFF2-40B4-BE49-F238E27FC236}">
                <a16:creationId xmlns:a16="http://schemas.microsoft.com/office/drawing/2014/main" id="{E0B220E8-4686-CD0E-2CA5-EEC2B55FD7D3}"/>
              </a:ext>
            </a:extLst>
          </p:cNvPr>
          <p:cNvSpPr txBox="1">
            <a:spLocks/>
          </p:cNvSpPr>
          <p:nvPr/>
        </p:nvSpPr>
        <p:spPr>
          <a:xfrm>
            <a:off x="6391823" y="3886303"/>
            <a:ext cx="823529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Emotion</a:t>
            </a:r>
          </a:p>
          <a:p>
            <a:pPr marL="0" indent="0" algn="ctr">
              <a:buFont typeface="Livvic Light"/>
              <a:buNone/>
            </a:pPr>
            <a:r>
              <a:rPr lang="en-GB" sz="900" dirty="0"/>
              <a:t>Recognition</a:t>
            </a:r>
          </a:p>
        </p:txBody>
      </p:sp>
      <p:sp>
        <p:nvSpPr>
          <p:cNvPr id="533" name="Google Shape;506;p28">
            <a:extLst>
              <a:ext uri="{FF2B5EF4-FFF2-40B4-BE49-F238E27FC236}">
                <a16:creationId xmlns:a16="http://schemas.microsoft.com/office/drawing/2014/main" id="{5B2B1355-200F-D158-EF42-437150B107EF}"/>
              </a:ext>
            </a:extLst>
          </p:cNvPr>
          <p:cNvSpPr txBox="1">
            <a:spLocks/>
          </p:cNvSpPr>
          <p:nvPr/>
        </p:nvSpPr>
        <p:spPr>
          <a:xfrm>
            <a:off x="5446452" y="3872897"/>
            <a:ext cx="823529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Emotion</a:t>
            </a:r>
          </a:p>
          <a:p>
            <a:pPr marL="0" indent="0" algn="ctr">
              <a:buFont typeface="Livvic Light"/>
              <a:buNone/>
            </a:pPr>
            <a:r>
              <a:rPr lang="en-GB" sz="900" dirty="0"/>
              <a:t>Recognition</a:t>
            </a:r>
          </a:p>
        </p:txBody>
      </p:sp>
      <p:pic>
        <p:nvPicPr>
          <p:cNvPr id="536" name="Imagen 535">
            <a:extLst>
              <a:ext uri="{FF2B5EF4-FFF2-40B4-BE49-F238E27FC236}">
                <a16:creationId xmlns:a16="http://schemas.microsoft.com/office/drawing/2014/main" id="{EC491F73-D27D-2B10-E517-96BAFFA4BC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" t="10344" r="65584" b="18350"/>
          <a:stretch/>
        </p:blipFill>
        <p:spPr>
          <a:xfrm>
            <a:off x="1749402" y="1471204"/>
            <a:ext cx="834620" cy="491477"/>
          </a:xfrm>
          <a:prstGeom prst="roundRect">
            <a:avLst/>
          </a:prstGeom>
        </p:spPr>
      </p:pic>
      <p:sp>
        <p:nvSpPr>
          <p:cNvPr id="537" name="Rectángulo: esquinas redondeadas 536">
            <a:extLst>
              <a:ext uri="{FF2B5EF4-FFF2-40B4-BE49-F238E27FC236}">
                <a16:creationId xmlns:a16="http://schemas.microsoft.com/office/drawing/2014/main" id="{3C062427-BAC4-3DB8-BF9A-A314F1883DA1}"/>
              </a:ext>
            </a:extLst>
          </p:cNvPr>
          <p:cNvSpPr/>
          <p:nvPr/>
        </p:nvSpPr>
        <p:spPr>
          <a:xfrm>
            <a:off x="1637221" y="1364964"/>
            <a:ext cx="2083417" cy="704479"/>
          </a:xfrm>
          <a:prstGeom prst="round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8" name="Imagen 537">
            <a:extLst>
              <a:ext uri="{FF2B5EF4-FFF2-40B4-BE49-F238E27FC236}">
                <a16:creationId xmlns:a16="http://schemas.microsoft.com/office/drawing/2014/main" id="{29A02AE4-83A4-4BD0-FF05-516439D1A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54" t="12453" r="3706" b="16083"/>
          <a:stretch/>
        </p:blipFill>
        <p:spPr>
          <a:xfrm>
            <a:off x="2713508" y="1452444"/>
            <a:ext cx="907334" cy="528995"/>
          </a:xfrm>
          <a:prstGeom prst="roundRect">
            <a:avLst/>
          </a:prstGeom>
        </p:spPr>
      </p:pic>
      <p:sp>
        <p:nvSpPr>
          <p:cNvPr id="542" name="Rectángulo: esquinas redondeadas 541">
            <a:extLst>
              <a:ext uri="{FF2B5EF4-FFF2-40B4-BE49-F238E27FC236}">
                <a16:creationId xmlns:a16="http://schemas.microsoft.com/office/drawing/2014/main" id="{BEFF23C0-72C5-078D-D69D-8B024AC97467}"/>
              </a:ext>
            </a:extLst>
          </p:cNvPr>
          <p:cNvSpPr/>
          <p:nvPr/>
        </p:nvSpPr>
        <p:spPr>
          <a:xfrm>
            <a:off x="1029325" y="2269693"/>
            <a:ext cx="1507687" cy="909755"/>
          </a:xfrm>
          <a:prstGeom prst="round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" name="Google Shape;506;p28">
            <a:extLst>
              <a:ext uri="{FF2B5EF4-FFF2-40B4-BE49-F238E27FC236}">
                <a16:creationId xmlns:a16="http://schemas.microsoft.com/office/drawing/2014/main" id="{8FE4AA44-D4A8-C87C-5110-78F2A685A778}"/>
              </a:ext>
            </a:extLst>
          </p:cNvPr>
          <p:cNvSpPr txBox="1">
            <a:spLocks/>
          </p:cNvSpPr>
          <p:nvPr/>
        </p:nvSpPr>
        <p:spPr>
          <a:xfrm>
            <a:off x="1010458" y="2251492"/>
            <a:ext cx="1538290" cy="25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b="1" dirty="0"/>
              <a:t>meetings_info.csv</a:t>
            </a:r>
          </a:p>
        </p:txBody>
      </p:sp>
      <p:sp>
        <p:nvSpPr>
          <p:cNvPr id="544" name="Google Shape;506;p28">
            <a:extLst>
              <a:ext uri="{FF2B5EF4-FFF2-40B4-BE49-F238E27FC236}">
                <a16:creationId xmlns:a16="http://schemas.microsoft.com/office/drawing/2014/main" id="{A1962651-6690-4DD4-7BFB-B5B4ECA083A0}"/>
              </a:ext>
            </a:extLst>
          </p:cNvPr>
          <p:cNvSpPr txBox="1">
            <a:spLocks/>
          </p:cNvSpPr>
          <p:nvPr/>
        </p:nvSpPr>
        <p:spPr>
          <a:xfrm>
            <a:off x="1068756" y="2442977"/>
            <a:ext cx="1421695" cy="71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Properties of each individual meeting like length, participants, shown_face…</a:t>
            </a:r>
          </a:p>
        </p:txBody>
      </p:sp>
      <p:sp>
        <p:nvSpPr>
          <p:cNvPr id="545" name="Rectángulo: esquinas redondeadas 544">
            <a:extLst>
              <a:ext uri="{FF2B5EF4-FFF2-40B4-BE49-F238E27FC236}">
                <a16:creationId xmlns:a16="http://schemas.microsoft.com/office/drawing/2014/main" id="{292A01EC-11EE-4BFE-2FB8-80DF39864DC0}"/>
              </a:ext>
            </a:extLst>
          </p:cNvPr>
          <p:cNvSpPr/>
          <p:nvPr/>
        </p:nvSpPr>
        <p:spPr>
          <a:xfrm>
            <a:off x="2782767" y="2256287"/>
            <a:ext cx="1507687" cy="909755"/>
          </a:xfrm>
          <a:prstGeom prst="round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6" name="Google Shape;506;p28">
            <a:extLst>
              <a:ext uri="{FF2B5EF4-FFF2-40B4-BE49-F238E27FC236}">
                <a16:creationId xmlns:a16="http://schemas.microsoft.com/office/drawing/2014/main" id="{4A334434-A2BB-92DE-F6C4-C39C57CE75C0}"/>
              </a:ext>
            </a:extLst>
          </p:cNvPr>
          <p:cNvSpPr txBox="1">
            <a:spLocks/>
          </p:cNvSpPr>
          <p:nvPr/>
        </p:nvSpPr>
        <p:spPr>
          <a:xfrm>
            <a:off x="2763900" y="2228852"/>
            <a:ext cx="1538290" cy="26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b="1" dirty="0"/>
              <a:t>individual_info.csv</a:t>
            </a:r>
          </a:p>
        </p:txBody>
      </p:sp>
      <p:sp>
        <p:nvSpPr>
          <p:cNvPr id="547" name="Google Shape;506;p28">
            <a:extLst>
              <a:ext uri="{FF2B5EF4-FFF2-40B4-BE49-F238E27FC236}">
                <a16:creationId xmlns:a16="http://schemas.microsoft.com/office/drawing/2014/main" id="{2D38177F-C8F8-E46A-FEFE-FE37755CB18E}"/>
              </a:ext>
            </a:extLst>
          </p:cNvPr>
          <p:cNvSpPr txBox="1">
            <a:spLocks/>
          </p:cNvSpPr>
          <p:nvPr/>
        </p:nvSpPr>
        <p:spPr>
          <a:xfrm>
            <a:off x="2734959" y="2411370"/>
            <a:ext cx="1580393" cy="73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Properties of each individual in all meetings like spoken_time, num_turns, happy_time…</a:t>
            </a:r>
          </a:p>
        </p:txBody>
      </p:sp>
      <p:sp>
        <p:nvSpPr>
          <p:cNvPr id="548" name="Rectángulo: esquinas redondeadas 547">
            <a:extLst>
              <a:ext uri="{FF2B5EF4-FFF2-40B4-BE49-F238E27FC236}">
                <a16:creationId xmlns:a16="http://schemas.microsoft.com/office/drawing/2014/main" id="{F68D1961-AAE2-40F9-A547-47A118636FB6}"/>
              </a:ext>
            </a:extLst>
          </p:cNvPr>
          <p:cNvSpPr/>
          <p:nvPr/>
        </p:nvSpPr>
        <p:spPr>
          <a:xfrm>
            <a:off x="1844207" y="3405725"/>
            <a:ext cx="1670962" cy="909755"/>
          </a:xfrm>
          <a:prstGeom prst="roundRect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" name="Google Shape;506;p28">
            <a:extLst>
              <a:ext uri="{FF2B5EF4-FFF2-40B4-BE49-F238E27FC236}">
                <a16:creationId xmlns:a16="http://schemas.microsoft.com/office/drawing/2014/main" id="{6FAA0DA8-36EA-6C18-501E-ABDCB632FD13}"/>
              </a:ext>
            </a:extLst>
          </p:cNvPr>
          <p:cNvSpPr txBox="1">
            <a:spLocks/>
          </p:cNvSpPr>
          <p:nvPr/>
        </p:nvSpPr>
        <p:spPr>
          <a:xfrm>
            <a:off x="1864401" y="3387524"/>
            <a:ext cx="1625385" cy="25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b="1" dirty="0"/>
              <a:t>group_meetings_info.csv</a:t>
            </a:r>
          </a:p>
        </p:txBody>
      </p:sp>
      <p:sp>
        <p:nvSpPr>
          <p:cNvPr id="550" name="Google Shape;506;p28">
            <a:extLst>
              <a:ext uri="{FF2B5EF4-FFF2-40B4-BE49-F238E27FC236}">
                <a16:creationId xmlns:a16="http://schemas.microsoft.com/office/drawing/2014/main" id="{663B8271-A3FE-886B-11C1-CC32A70B72AD}"/>
              </a:ext>
            </a:extLst>
          </p:cNvPr>
          <p:cNvSpPr txBox="1">
            <a:spLocks/>
          </p:cNvSpPr>
          <p:nvPr/>
        </p:nvSpPr>
        <p:spPr>
          <a:xfrm>
            <a:off x="1950899" y="3560808"/>
            <a:ext cx="1421695" cy="75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Output file containing aggregated variables for each group from the files above</a:t>
            </a:r>
          </a:p>
        </p:txBody>
      </p:sp>
      <p:cxnSp>
        <p:nvCxnSpPr>
          <p:cNvPr id="552" name="Conector recto 551">
            <a:extLst>
              <a:ext uri="{FF2B5EF4-FFF2-40B4-BE49-F238E27FC236}">
                <a16:creationId xmlns:a16="http://schemas.microsoft.com/office/drawing/2014/main" id="{B8BB37B0-E571-6D3D-D36E-44D1FD8879BD}"/>
              </a:ext>
            </a:extLst>
          </p:cNvPr>
          <p:cNvCxnSpPr>
            <a:cxnSpLocks/>
            <a:stCxn id="537" idx="2"/>
            <a:endCxn id="542" idx="0"/>
          </p:cNvCxnSpPr>
          <p:nvPr/>
        </p:nvCxnSpPr>
        <p:spPr>
          <a:xfrm flipH="1">
            <a:off x="1783169" y="2069443"/>
            <a:ext cx="895761" cy="200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Conector recto 556">
            <a:extLst>
              <a:ext uri="{FF2B5EF4-FFF2-40B4-BE49-F238E27FC236}">
                <a16:creationId xmlns:a16="http://schemas.microsoft.com/office/drawing/2014/main" id="{47472B9D-347F-082E-A837-87C9BEA9EF54}"/>
              </a:ext>
            </a:extLst>
          </p:cNvPr>
          <p:cNvCxnSpPr>
            <a:cxnSpLocks/>
            <a:stCxn id="545" idx="0"/>
            <a:endCxn id="537" idx="2"/>
          </p:cNvCxnSpPr>
          <p:nvPr/>
        </p:nvCxnSpPr>
        <p:spPr>
          <a:xfrm flipH="1" flipV="1">
            <a:off x="2678930" y="2069443"/>
            <a:ext cx="857681" cy="1868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Conector recto 561">
            <a:extLst>
              <a:ext uri="{FF2B5EF4-FFF2-40B4-BE49-F238E27FC236}">
                <a16:creationId xmlns:a16="http://schemas.microsoft.com/office/drawing/2014/main" id="{5C7A716E-88B4-C5BB-0C19-A278A316B042}"/>
              </a:ext>
            </a:extLst>
          </p:cNvPr>
          <p:cNvCxnSpPr>
            <a:cxnSpLocks/>
            <a:stCxn id="542" idx="2"/>
            <a:endCxn id="566" idx="0"/>
          </p:cNvCxnSpPr>
          <p:nvPr/>
        </p:nvCxnSpPr>
        <p:spPr>
          <a:xfrm>
            <a:off x="1783169" y="3179448"/>
            <a:ext cx="898746" cy="1691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Rectángulo: esquinas redondeadas 565">
            <a:extLst>
              <a:ext uri="{FF2B5EF4-FFF2-40B4-BE49-F238E27FC236}">
                <a16:creationId xmlns:a16="http://schemas.microsoft.com/office/drawing/2014/main" id="{BE28F8E2-6ADA-1A1C-AEE6-1D783EC3DE1A}"/>
              </a:ext>
            </a:extLst>
          </p:cNvPr>
          <p:cNvSpPr/>
          <p:nvPr/>
        </p:nvSpPr>
        <p:spPr>
          <a:xfrm>
            <a:off x="1774698" y="3348560"/>
            <a:ext cx="1814433" cy="1027649"/>
          </a:xfrm>
          <a:prstGeom prst="round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9" name="Google Shape;506;p28">
            <a:extLst>
              <a:ext uri="{FF2B5EF4-FFF2-40B4-BE49-F238E27FC236}">
                <a16:creationId xmlns:a16="http://schemas.microsoft.com/office/drawing/2014/main" id="{8C957023-D4F5-E269-3B43-56A87ED68574}"/>
              </a:ext>
            </a:extLst>
          </p:cNvPr>
          <p:cNvSpPr txBox="1">
            <a:spLocks/>
          </p:cNvSpPr>
          <p:nvPr/>
        </p:nvSpPr>
        <p:spPr>
          <a:xfrm>
            <a:off x="6333375" y="1824043"/>
            <a:ext cx="515393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*</a:t>
            </a:r>
          </a:p>
        </p:txBody>
      </p:sp>
      <p:sp>
        <p:nvSpPr>
          <p:cNvPr id="580" name="Google Shape;506;p28">
            <a:extLst>
              <a:ext uri="{FF2B5EF4-FFF2-40B4-BE49-F238E27FC236}">
                <a16:creationId xmlns:a16="http://schemas.microsoft.com/office/drawing/2014/main" id="{AC7869D8-A157-FFFF-4B74-2D3260A465C3}"/>
              </a:ext>
            </a:extLst>
          </p:cNvPr>
          <p:cNvSpPr txBox="1">
            <a:spLocks/>
          </p:cNvSpPr>
          <p:nvPr/>
        </p:nvSpPr>
        <p:spPr>
          <a:xfrm>
            <a:off x="6310977" y="2383691"/>
            <a:ext cx="515393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**</a:t>
            </a:r>
          </a:p>
        </p:txBody>
      </p:sp>
      <p:sp>
        <p:nvSpPr>
          <p:cNvPr id="581" name="Google Shape;506;p28">
            <a:extLst>
              <a:ext uri="{FF2B5EF4-FFF2-40B4-BE49-F238E27FC236}">
                <a16:creationId xmlns:a16="http://schemas.microsoft.com/office/drawing/2014/main" id="{3A68194E-957E-350D-4626-51AACA4906FB}"/>
              </a:ext>
            </a:extLst>
          </p:cNvPr>
          <p:cNvSpPr txBox="1">
            <a:spLocks/>
          </p:cNvSpPr>
          <p:nvPr/>
        </p:nvSpPr>
        <p:spPr>
          <a:xfrm>
            <a:off x="2207427" y="4801482"/>
            <a:ext cx="515393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*</a:t>
            </a:r>
          </a:p>
        </p:txBody>
      </p:sp>
      <p:sp>
        <p:nvSpPr>
          <p:cNvPr id="582" name="Google Shape;506;p28">
            <a:extLst>
              <a:ext uri="{FF2B5EF4-FFF2-40B4-BE49-F238E27FC236}">
                <a16:creationId xmlns:a16="http://schemas.microsoft.com/office/drawing/2014/main" id="{49AC1AF7-C6D0-1B5F-B5A8-694A665AB243}"/>
              </a:ext>
            </a:extLst>
          </p:cNvPr>
          <p:cNvSpPr txBox="1">
            <a:spLocks/>
          </p:cNvSpPr>
          <p:nvPr/>
        </p:nvSpPr>
        <p:spPr>
          <a:xfrm>
            <a:off x="2099302" y="4792581"/>
            <a:ext cx="2831915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700" dirty="0"/>
              <a:t>https://github.com/pyannote/pyannote-audio.git</a:t>
            </a:r>
          </a:p>
        </p:txBody>
      </p:sp>
      <p:sp>
        <p:nvSpPr>
          <p:cNvPr id="583" name="Google Shape;506;p28">
            <a:extLst>
              <a:ext uri="{FF2B5EF4-FFF2-40B4-BE49-F238E27FC236}">
                <a16:creationId xmlns:a16="http://schemas.microsoft.com/office/drawing/2014/main" id="{26652ED7-9A61-9141-70E6-8FC7F7917A48}"/>
              </a:ext>
            </a:extLst>
          </p:cNvPr>
          <p:cNvSpPr txBox="1">
            <a:spLocks/>
          </p:cNvSpPr>
          <p:nvPr/>
        </p:nvSpPr>
        <p:spPr>
          <a:xfrm>
            <a:off x="4457987" y="4810477"/>
            <a:ext cx="515393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**</a:t>
            </a:r>
          </a:p>
        </p:txBody>
      </p:sp>
      <p:sp>
        <p:nvSpPr>
          <p:cNvPr id="584" name="Google Shape;506;p28">
            <a:extLst>
              <a:ext uri="{FF2B5EF4-FFF2-40B4-BE49-F238E27FC236}">
                <a16:creationId xmlns:a16="http://schemas.microsoft.com/office/drawing/2014/main" id="{B7365456-1C4B-1275-C80A-F1A1C53E2924}"/>
              </a:ext>
            </a:extLst>
          </p:cNvPr>
          <p:cNvSpPr txBox="1">
            <a:spLocks/>
          </p:cNvSpPr>
          <p:nvPr/>
        </p:nvSpPr>
        <p:spPr>
          <a:xfrm>
            <a:off x="4715683" y="4800461"/>
            <a:ext cx="2831915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Livvic Light"/>
              <a:buNone/>
            </a:pPr>
            <a:r>
              <a:rPr lang="en-GB" sz="700" dirty="0"/>
              <a:t>https://github.com/openai/whisper.git</a:t>
            </a:r>
          </a:p>
        </p:txBody>
      </p:sp>
    </p:spTree>
    <p:extLst>
      <p:ext uri="{BB962C8B-B14F-4D97-AF65-F5344CB8AC3E}">
        <p14:creationId xmlns:p14="http://schemas.microsoft.com/office/powerpoint/2010/main" val="171348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5051962" y="3352531"/>
            <a:ext cx="1132568" cy="411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5051962" y="3641418"/>
            <a:ext cx="1753800" cy="805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output of the study</a:t>
            </a:r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803296" y="3186643"/>
            <a:ext cx="164953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666238" y="3198601"/>
            <a:ext cx="157977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66238" y="3631480"/>
            <a:ext cx="1741715" cy="897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description of the conceptual framework</a:t>
            </a:r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981157" y="2650885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803288" y="3619523"/>
            <a:ext cx="185333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Detailed explanation of the situation and methods used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117382" y="2637370"/>
            <a:ext cx="899464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66238" y="505936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5266898" y="266472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>
            <a:hlinkClick r:id="rId3" action="ppaction://hlinksldjump"/>
          </p:cNvPr>
          <p:cNvSpPr/>
          <p:nvPr/>
        </p:nvSpPr>
        <p:spPr>
          <a:xfrm>
            <a:off x="981157" y="156774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>
            <a:hlinkClick r:id="rId4" action="ppaction://hlinksldjump"/>
          </p:cNvPr>
          <p:cNvSpPr/>
          <p:nvPr/>
        </p:nvSpPr>
        <p:spPr>
          <a:xfrm>
            <a:off x="3117382" y="155423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>
            <a:hlinkClick r:id="rId5" action="ppaction://hlinksldjump"/>
          </p:cNvPr>
          <p:cNvSpPr/>
          <p:nvPr/>
        </p:nvSpPr>
        <p:spPr>
          <a:xfrm>
            <a:off x="5266898" y="1581588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981157" y="1979797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 rot="10800000" flipV="1">
            <a:off x="3117382" y="1966282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5266898" y="199363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169220" y="127992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83307" y="247363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250113" y="1676143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9914;p58">
            <a:extLst>
              <a:ext uri="{FF2B5EF4-FFF2-40B4-BE49-F238E27FC236}">
                <a16:creationId xmlns:a16="http://schemas.microsoft.com/office/drawing/2014/main" id="{ED7B5C00-4CDD-92CE-48C5-8CD28A869B59}"/>
              </a:ext>
            </a:extLst>
          </p:cNvPr>
          <p:cNvGrpSpPr/>
          <p:nvPr/>
        </p:nvGrpSpPr>
        <p:grpSpPr>
          <a:xfrm>
            <a:off x="1087272" y="1714498"/>
            <a:ext cx="602247" cy="558279"/>
            <a:chOff x="4126815" y="2760704"/>
            <a:chExt cx="380393" cy="363118"/>
          </a:xfrm>
          <a:solidFill>
            <a:srgbClr val="000000"/>
          </a:solidFill>
        </p:grpSpPr>
        <p:sp>
          <p:nvSpPr>
            <p:cNvPr id="25" name="Google Shape;9915;p58">
              <a:extLst>
                <a:ext uri="{FF2B5EF4-FFF2-40B4-BE49-F238E27FC236}">
                  <a16:creationId xmlns:a16="http://schemas.microsoft.com/office/drawing/2014/main" id="{957EE406-0262-F427-363A-2615502DA68E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16;p58">
              <a:extLst>
                <a:ext uri="{FF2B5EF4-FFF2-40B4-BE49-F238E27FC236}">
                  <a16:creationId xmlns:a16="http://schemas.microsoft.com/office/drawing/2014/main" id="{78945C94-691C-8D0A-24F3-F894C6318771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17;p58">
              <a:extLst>
                <a:ext uri="{FF2B5EF4-FFF2-40B4-BE49-F238E27FC236}">
                  <a16:creationId xmlns:a16="http://schemas.microsoft.com/office/drawing/2014/main" id="{09A676BA-5407-7D30-ECB0-0C0A046BEB55}"/>
                </a:ext>
              </a:extLst>
            </p:cNvPr>
            <p:cNvSpPr/>
            <p:nvPr/>
          </p:nvSpPr>
          <p:spPr>
            <a:xfrm>
              <a:off x="4278827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918;p58">
              <a:extLst>
                <a:ext uri="{FF2B5EF4-FFF2-40B4-BE49-F238E27FC236}">
                  <a16:creationId xmlns:a16="http://schemas.microsoft.com/office/drawing/2014/main" id="{108D1FE1-F732-A321-19A9-7A2622F2B3DE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478;p59">
            <a:extLst>
              <a:ext uri="{FF2B5EF4-FFF2-40B4-BE49-F238E27FC236}">
                <a16:creationId xmlns:a16="http://schemas.microsoft.com/office/drawing/2014/main" id="{B3D1AFEF-2551-AEC3-FBAC-F5D4581E8C63}"/>
              </a:ext>
            </a:extLst>
          </p:cNvPr>
          <p:cNvGrpSpPr/>
          <p:nvPr/>
        </p:nvGrpSpPr>
        <p:grpSpPr>
          <a:xfrm>
            <a:off x="5410373" y="1737759"/>
            <a:ext cx="540282" cy="518668"/>
            <a:chOff x="852384" y="1510916"/>
            <a:chExt cx="353146" cy="351998"/>
          </a:xfrm>
          <a:solidFill>
            <a:srgbClr val="000000"/>
          </a:solidFill>
        </p:grpSpPr>
        <p:sp>
          <p:nvSpPr>
            <p:cNvPr id="30" name="Google Shape;10479;p59">
              <a:extLst>
                <a:ext uri="{FF2B5EF4-FFF2-40B4-BE49-F238E27FC236}">
                  <a16:creationId xmlns:a16="http://schemas.microsoft.com/office/drawing/2014/main" id="{7297B098-F32D-2BEE-F75F-C98E39F2F0F3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80;p59">
              <a:extLst>
                <a:ext uri="{FF2B5EF4-FFF2-40B4-BE49-F238E27FC236}">
                  <a16:creationId xmlns:a16="http://schemas.microsoft.com/office/drawing/2014/main" id="{1D4B9EF5-F351-11EB-D97E-9EF4E8F14175}"/>
                </a:ext>
              </a:extLst>
            </p:cNvPr>
            <p:cNvSpPr/>
            <p:nvPr/>
          </p:nvSpPr>
          <p:spPr>
            <a:xfrm>
              <a:off x="852384" y="1609922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81;p59">
              <a:extLst>
                <a:ext uri="{FF2B5EF4-FFF2-40B4-BE49-F238E27FC236}">
                  <a16:creationId xmlns:a16="http://schemas.microsoft.com/office/drawing/2014/main" id="{2B2A8DD1-F3BB-124B-E6A3-1BE60F60443C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475;p27">
            <a:extLst>
              <a:ext uri="{FF2B5EF4-FFF2-40B4-BE49-F238E27FC236}">
                <a16:creationId xmlns:a16="http://schemas.microsoft.com/office/drawing/2014/main" id="{2CB9F5E0-1D12-4F60-59EA-008F56CFEC08}"/>
              </a:ext>
            </a:extLst>
          </p:cNvPr>
          <p:cNvSpPr txBox="1">
            <a:spLocks/>
          </p:cNvSpPr>
          <p:nvPr/>
        </p:nvSpPr>
        <p:spPr>
          <a:xfrm>
            <a:off x="7017103" y="3631480"/>
            <a:ext cx="1882348" cy="89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/>
              <a:t>Synthesis of key points and practical techniques</a:t>
            </a:r>
          </a:p>
        </p:txBody>
      </p:sp>
      <p:sp>
        <p:nvSpPr>
          <p:cNvPr id="53" name="Google Shape;476;p27">
            <a:extLst>
              <a:ext uri="{FF2B5EF4-FFF2-40B4-BE49-F238E27FC236}">
                <a16:creationId xmlns:a16="http://schemas.microsoft.com/office/drawing/2014/main" id="{C2B57C43-BC13-6F1C-F937-E73251571692}"/>
              </a:ext>
            </a:extLst>
          </p:cNvPr>
          <p:cNvSpPr txBox="1">
            <a:spLocks/>
          </p:cNvSpPr>
          <p:nvPr/>
        </p:nvSpPr>
        <p:spPr>
          <a:xfrm>
            <a:off x="7276671" y="2664725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/>
              <a:t>04</a:t>
            </a:r>
          </a:p>
        </p:txBody>
      </p:sp>
      <p:sp>
        <p:nvSpPr>
          <p:cNvPr id="54" name="Google Shape;481;p27">
            <a:hlinkClick r:id="" action="ppaction://noaction"/>
            <a:extLst>
              <a:ext uri="{FF2B5EF4-FFF2-40B4-BE49-F238E27FC236}">
                <a16:creationId xmlns:a16="http://schemas.microsoft.com/office/drawing/2014/main" id="{7EC2EDE8-DCB1-77EC-3760-72F94B3B7AA1}"/>
              </a:ext>
            </a:extLst>
          </p:cNvPr>
          <p:cNvSpPr/>
          <p:nvPr/>
        </p:nvSpPr>
        <p:spPr>
          <a:xfrm>
            <a:off x="7276671" y="1581588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484;p27">
            <a:extLst>
              <a:ext uri="{FF2B5EF4-FFF2-40B4-BE49-F238E27FC236}">
                <a16:creationId xmlns:a16="http://schemas.microsoft.com/office/drawing/2014/main" id="{265FD6BD-AB6B-270F-5EC5-42B98E432887}"/>
              </a:ext>
            </a:extLst>
          </p:cNvPr>
          <p:cNvCxnSpPr>
            <a:stCxn id="54" idx="1"/>
            <a:endCxn id="53" idx="1"/>
          </p:cNvCxnSpPr>
          <p:nvPr/>
        </p:nvCxnSpPr>
        <p:spPr>
          <a:xfrm>
            <a:off x="7276671" y="199363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487;p27">
            <a:extLst>
              <a:ext uri="{FF2B5EF4-FFF2-40B4-BE49-F238E27FC236}">
                <a16:creationId xmlns:a16="http://schemas.microsoft.com/office/drawing/2014/main" id="{E1BF3903-ED1D-0BC0-4247-C43882C03DDE}"/>
              </a:ext>
            </a:extLst>
          </p:cNvPr>
          <p:cNvSpPr/>
          <p:nvPr/>
        </p:nvSpPr>
        <p:spPr>
          <a:xfrm>
            <a:off x="8302790" y="116091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71;p27">
            <a:extLst>
              <a:ext uri="{FF2B5EF4-FFF2-40B4-BE49-F238E27FC236}">
                <a16:creationId xmlns:a16="http://schemas.microsoft.com/office/drawing/2014/main" id="{8E7A6393-8951-C6CA-F140-5A4493BDC664}"/>
              </a:ext>
            </a:extLst>
          </p:cNvPr>
          <p:cNvSpPr txBox="1">
            <a:spLocks/>
          </p:cNvSpPr>
          <p:nvPr/>
        </p:nvSpPr>
        <p:spPr>
          <a:xfrm>
            <a:off x="7004636" y="318664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GB"/>
              <a:t>CONCLUSIONS</a:t>
            </a:r>
          </a:p>
        </p:txBody>
      </p:sp>
      <p:grpSp>
        <p:nvGrpSpPr>
          <p:cNvPr id="33" name="Google Shape;10453;p59">
            <a:extLst>
              <a:ext uri="{FF2B5EF4-FFF2-40B4-BE49-F238E27FC236}">
                <a16:creationId xmlns:a16="http://schemas.microsoft.com/office/drawing/2014/main" id="{3086F066-6131-5E17-7D8C-E35AD07C8F90}"/>
              </a:ext>
            </a:extLst>
          </p:cNvPr>
          <p:cNvGrpSpPr/>
          <p:nvPr/>
        </p:nvGrpSpPr>
        <p:grpSpPr>
          <a:xfrm>
            <a:off x="7460684" y="1693567"/>
            <a:ext cx="463310" cy="550340"/>
            <a:chOff x="3086313" y="2877049"/>
            <a:chExt cx="320143" cy="392581"/>
          </a:xfrm>
          <a:solidFill>
            <a:srgbClr val="002845"/>
          </a:solidFill>
        </p:grpSpPr>
        <p:sp>
          <p:nvSpPr>
            <p:cNvPr id="34" name="Google Shape;10454;p59">
              <a:extLst>
                <a:ext uri="{FF2B5EF4-FFF2-40B4-BE49-F238E27FC236}">
                  <a16:creationId xmlns:a16="http://schemas.microsoft.com/office/drawing/2014/main" id="{65E582B5-4E20-5A0B-646B-E7B8A94B7889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55;p59">
              <a:extLst>
                <a:ext uri="{FF2B5EF4-FFF2-40B4-BE49-F238E27FC236}">
                  <a16:creationId xmlns:a16="http://schemas.microsoft.com/office/drawing/2014/main" id="{C1A5918D-5706-C17D-B4D0-1B7B994E65F5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56;p59">
              <a:extLst>
                <a:ext uri="{FF2B5EF4-FFF2-40B4-BE49-F238E27FC236}">
                  <a16:creationId xmlns:a16="http://schemas.microsoft.com/office/drawing/2014/main" id="{EB690D0B-B840-FA36-8A64-54CF98549178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57;p59">
              <a:extLst>
                <a:ext uri="{FF2B5EF4-FFF2-40B4-BE49-F238E27FC236}">
                  <a16:creationId xmlns:a16="http://schemas.microsoft.com/office/drawing/2014/main" id="{2BA1F249-65A1-522B-F1BE-F8467318F77D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58;p59">
              <a:extLst>
                <a:ext uri="{FF2B5EF4-FFF2-40B4-BE49-F238E27FC236}">
                  <a16:creationId xmlns:a16="http://schemas.microsoft.com/office/drawing/2014/main" id="{AA252F4B-25D2-456D-67EF-B4E73B82788B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59;p59">
              <a:extLst>
                <a:ext uri="{FF2B5EF4-FFF2-40B4-BE49-F238E27FC236}">
                  <a16:creationId xmlns:a16="http://schemas.microsoft.com/office/drawing/2014/main" id="{C09DA902-AB75-6783-B43E-2E07AC6C3946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60;p59">
              <a:extLst>
                <a:ext uri="{FF2B5EF4-FFF2-40B4-BE49-F238E27FC236}">
                  <a16:creationId xmlns:a16="http://schemas.microsoft.com/office/drawing/2014/main" id="{595275B0-6B26-8EFF-46B7-0C9E36D94396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61;p59">
              <a:extLst>
                <a:ext uri="{FF2B5EF4-FFF2-40B4-BE49-F238E27FC236}">
                  <a16:creationId xmlns:a16="http://schemas.microsoft.com/office/drawing/2014/main" id="{DF8BCBD7-9091-4125-55A1-68D72C175CB7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62;p59">
              <a:extLst>
                <a:ext uri="{FF2B5EF4-FFF2-40B4-BE49-F238E27FC236}">
                  <a16:creationId xmlns:a16="http://schemas.microsoft.com/office/drawing/2014/main" id="{3E937A97-5991-4F10-2E30-608E38FF3257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463;p59">
              <a:extLst>
                <a:ext uri="{FF2B5EF4-FFF2-40B4-BE49-F238E27FC236}">
                  <a16:creationId xmlns:a16="http://schemas.microsoft.com/office/drawing/2014/main" id="{15B486C5-B136-98C8-B97C-0658B0D24677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464;p59">
              <a:extLst>
                <a:ext uri="{FF2B5EF4-FFF2-40B4-BE49-F238E27FC236}">
                  <a16:creationId xmlns:a16="http://schemas.microsoft.com/office/drawing/2014/main" id="{32FC9A12-9F9D-E1ED-EBD9-4B292BB397DE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465;p59">
              <a:extLst>
                <a:ext uri="{FF2B5EF4-FFF2-40B4-BE49-F238E27FC236}">
                  <a16:creationId xmlns:a16="http://schemas.microsoft.com/office/drawing/2014/main" id="{9BFAC8C4-2188-FDC4-C2BE-F9CA4B58CC86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221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1034676" y="4846504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8EEB8F9-E01F-D0EE-89D8-CAE6F6E9E166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507074" y="364899"/>
            <a:ext cx="4618200" cy="577800"/>
          </a:xfrm>
        </p:spPr>
        <p:txBody>
          <a:bodyPr/>
          <a:lstStyle/>
          <a:p>
            <a:r>
              <a:rPr lang="en-US" dirty="0"/>
              <a:t>TEAMS PROCESSING v2 </a:t>
            </a:r>
            <a:endParaRPr lang="en-GB" dirty="0"/>
          </a:p>
        </p:txBody>
      </p:sp>
      <p:sp>
        <p:nvSpPr>
          <p:cNvPr id="581" name="Google Shape;506;p28">
            <a:extLst>
              <a:ext uri="{FF2B5EF4-FFF2-40B4-BE49-F238E27FC236}">
                <a16:creationId xmlns:a16="http://schemas.microsoft.com/office/drawing/2014/main" id="{3A68194E-957E-350D-4626-51AACA4906FB}"/>
              </a:ext>
            </a:extLst>
          </p:cNvPr>
          <p:cNvSpPr txBox="1">
            <a:spLocks/>
          </p:cNvSpPr>
          <p:nvPr/>
        </p:nvSpPr>
        <p:spPr>
          <a:xfrm>
            <a:off x="2207427" y="4801482"/>
            <a:ext cx="515393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*</a:t>
            </a:r>
          </a:p>
        </p:txBody>
      </p:sp>
      <p:sp>
        <p:nvSpPr>
          <p:cNvPr id="583" name="Google Shape;506;p28">
            <a:extLst>
              <a:ext uri="{FF2B5EF4-FFF2-40B4-BE49-F238E27FC236}">
                <a16:creationId xmlns:a16="http://schemas.microsoft.com/office/drawing/2014/main" id="{26652ED7-9A61-9141-70E6-8FC7F7917A48}"/>
              </a:ext>
            </a:extLst>
          </p:cNvPr>
          <p:cNvSpPr txBox="1">
            <a:spLocks/>
          </p:cNvSpPr>
          <p:nvPr/>
        </p:nvSpPr>
        <p:spPr>
          <a:xfrm>
            <a:off x="4457987" y="4810477"/>
            <a:ext cx="515393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/>
              <a:t>**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70785B6D-4EDA-B06B-124D-4797EFAF5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25"/>
          <a:stretch/>
        </p:blipFill>
        <p:spPr>
          <a:xfrm>
            <a:off x="2659025" y="1198997"/>
            <a:ext cx="5964903" cy="3119225"/>
          </a:xfrm>
          <a:prstGeom prst="roundRect">
            <a:avLst/>
          </a:prstGeom>
        </p:spPr>
      </p:pic>
      <p:sp>
        <p:nvSpPr>
          <p:cNvPr id="9" name="Google Shape;675;p31">
            <a:extLst>
              <a:ext uri="{FF2B5EF4-FFF2-40B4-BE49-F238E27FC236}">
                <a16:creationId xmlns:a16="http://schemas.microsoft.com/office/drawing/2014/main" id="{E1F2DAE6-CE7A-5E19-7585-611706D34780}"/>
              </a:ext>
            </a:extLst>
          </p:cNvPr>
          <p:cNvSpPr txBox="1">
            <a:spLocks/>
          </p:cNvSpPr>
          <p:nvPr/>
        </p:nvSpPr>
        <p:spPr>
          <a:xfrm>
            <a:off x="658296" y="1189768"/>
            <a:ext cx="136628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200" dirty="0">
                <a:solidFill>
                  <a:schemeClr val="accent1"/>
                </a:solidFill>
              </a:rPr>
              <a:t>DIARIZATION</a:t>
            </a:r>
          </a:p>
        </p:txBody>
      </p:sp>
      <p:sp>
        <p:nvSpPr>
          <p:cNvPr id="10" name="Google Shape;506;p28">
            <a:extLst>
              <a:ext uri="{FF2B5EF4-FFF2-40B4-BE49-F238E27FC236}">
                <a16:creationId xmlns:a16="http://schemas.microsoft.com/office/drawing/2014/main" id="{5ADEEF4A-960C-F4EE-B7BF-06195ECFF2B1}"/>
              </a:ext>
            </a:extLst>
          </p:cNvPr>
          <p:cNvSpPr txBox="1">
            <a:spLocks/>
          </p:cNvSpPr>
          <p:nvPr/>
        </p:nvSpPr>
        <p:spPr>
          <a:xfrm>
            <a:off x="542486" y="1493438"/>
            <a:ext cx="1596757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s-ES" sz="1000" dirty="0"/>
              <a:t>https://github.com/pyannote/pyannote-audio</a:t>
            </a:r>
            <a:endParaRPr lang="en-GB" sz="1000" dirty="0"/>
          </a:p>
        </p:txBody>
      </p:sp>
      <p:sp>
        <p:nvSpPr>
          <p:cNvPr id="12" name="Google Shape;675;p31">
            <a:extLst>
              <a:ext uri="{FF2B5EF4-FFF2-40B4-BE49-F238E27FC236}">
                <a16:creationId xmlns:a16="http://schemas.microsoft.com/office/drawing/2014/main" id="{FB11A506-9F5C-29C7-C2FC-DC55D86667D5}"/>
              </a:ext>
            </a:extLst>
          </p:cNvPr>
          <p:cNvSpPr txBox="1">
            <a:spLocks/>
          </p:cNvSpPr>
          <p:nvPr/>
        </p:nvSpPr>
        <p:spPr>
          <a:xfrm>
            <a:off x="658296" y="1925825"/>
            <a:ext cx="136628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200" dirty="0">
                <a:solidFill>
                  <a:schemeClr val="accent3"/>
                </a:solidFill>
              </a:rPr>
              <a:t>TRANSCRIPTION</a:t>
            </a:r>
          </a:p>
        </p:txBody>
      </p:sp>
      <p:sp>
        <p:nvSpPr>
          <p:cNvPr id="20" name="Google Shape;506;p28">
            <a:extLst>
              <a:ext uri="{FF2B5EF4-FFF2-40B4-BE49-F238E27FC236}">
                <a16:creationId xmlns:a16="http://schemas.microsoft.com/office/drawing/2014/main" id="{ED5A3D9A-5C5F-2389-4808-288706AE99A4}"/>
              </a:ext>
            </a:extLst>
          </p:cNvPr>
          <p:cNvSpPr txBox="1">
            <a:spLocks/>
          </p:cNvSpPr>
          <p:nvPr/>
        </p:nvSpPr>
        <p:spPr>
          <a:xfrm>
            <a:off x="689843" y="2202944"/>
            <a:ext cx="1303190" cy="46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1000" dirty="0"/>
              <a:t>https://github.com/jianfch/stable-ts</a:t>
            </a:r>
          </a:p>
        </p:txBody>
      </p:sp>
      <p:sp>
        <p:nvSpPr>
          <p:cNvPr id="21" name="Google Shape;675;p31">
            <a:extLst>
              <a:ext uri="{FF2B5EF4-FFF2-40B4-BE49-F238E27FC236}">
                <a16:creationId xmlns:a16="http://schemas.microsoft.com/office/drawing/2014/main" id="{E8964344-D03E-CDD9-391F-255318DC33EE}"/>
              </a:ext>
            </a:extLst>
          </p:cNvPr>
          <p:cNvSpPr txBox="1">
            <a:spLocks/>
          </p:cNvSpPr>
          <p:nvPr/>
        </p:nvSpPr>
        <p:spPr>
          <a:xfrm>
            <a:off x="657723" y="2663383"/>
            <a:ext cx="136628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200" dirty="0">
                <a:solidFill>
                  <a:schemeClr val="accent2"/>
                </a:solidFill>
              </a:rPr>
              <a:t>SPEECH-EMOTION</a:t>
            </a:r>
          </a:p>
        </p:txBody>
      </p:sp>
      <p:sp>
        <p:nvSpPr>
          <p:cNvPr id="22" name="Google Shape;506;p28">
            <a:extLst>
              <a:ext uri="{FF2B5EF4-FFF2-40B4-BE49-F238E27FC236}">
                <a16:creationId xmlns:a16="http://schemas.microsoft.com/office/drawing/2014/main" id="{3359E5E1-FE66-8401-F572-B948EA7A3C7C}"/>
              </a:ext>
            </a:extLst>
          </p:cNvPr>
          <p:cNvSpPr txBox="1">
            <a:spLocks/>
          </p:cNvSpPr>
          <p:nvPr/>
        </p:nvSpPr>
        <p:spPr>
          <a:xfrm>
            <a:off x="436460" y="2940502"/>
            <a:ext cx="1808810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s-ES" sz="900" dirty="0"/>
              <a:t>https://huggingface.co/superb/wav2vec2-base-superb-er</a:t>
            </a:r>
            <a:endParaRPr lang="en-GB" sz="900" dirty="0"/>
          </a:p>
        </p:txBody>
      </p:sp>
      <p:sp>
        <p:nvSpPr>
          <p:cNvPr id="23" name="Google Shape;675;p31">
            <a:extLst>
              <a:ext uri="{FF2B5EF4-FFF2-40B4-BE49-F238E27FC236}">
                <a16:creationId xmlns:a16="http://schemas.microsoft.com/office/drawing/2014/main" id="{709533A3-9583-2E58-B650-35984568EA99}"/>
              </a:ext>
            </a:extLst>
          </p:cNvPr>
          <p:cNvSpPr txBox="1">
            <a:spLocks/>
          </p:cNvSpPr>
          <p:nvPr/>
        </p:nvSpPr>
        <p:spPr>
          <a:xfrm>
            <a:off x="657723" y="3399440"/>
            <a:ext cx="136628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200" dirty="0">
                <a:solidFill>
                  <a:schemeClr val="accent1"/>
                </a:solidFill>
              </a:rPr>
              <a:t>TEXT-EMOTION</a:t>
            </a:r>
          </a:p>
        </p:txBody>
      </p:sp>
      <p:sp>
        <p:nvSpPr>
          <p:cNvPr id="28" name="Google Shape;506;p28">
            <a:extLst>
              <a:ext uri="{FF2B5EF4-FFF2-40B4-BE49-F238E27FC236}">
                <a16:creationId xmlns:a16="http://schemas.microsoft.com/office/drawing/2014/main" id="{783FAA8D-D91D-A246-6EDB-85DC25AD4460}"/>
              </a:ext>
            </a:extLst>
          </p:cNvPr>
          <p:cNvSpPr txBox="1">
            <a:spLocks/>
          </p:cNvSpPr>
          <p:nvPr/>
        </p:nvSpPr>
        <p:spPr>
          <a:xfrm>
            <a:off x="466617" y="3663069"/>
            <a:ext cx="1748493" cy="46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1000" dirty="0"/>
              <a:t>https://</a:t>
            </a:r>
            <a:r>
              <a:rPr lang="en-GB" sz="900" dirty="0"/>
              <a:t>huggingface</a:t>
            </a:r>
            <a:r>
              <a:rPr lang="en-GB" sz="1000" dirty="0"/>
              <a:t>.co/bert-base-multilingual-cased</a:t>
            </a:r>
          </a:p>
        </p:txBody>
      </p:sp>
    </p:spTree>
    <p:extLst>
      <p:ext uri="{BB962C8B-B14F-4D97-AF65-F5344CB8AC3E}">
        <p14:creationId xmlns:p14="http://schemas.microsoft.com/office/powerpoint/2010/main" val="1771523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742013" y="661668"/>
            <a:ext cx="5548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MEETINGS INDIVIDUAL FEATURES</a:t>
            </a:r>
            <a:endParaRPr sz="2800"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6801654" y="2195817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TURN ANALYSIS</a:t>
            </a:r>
            <a:endParaRPr sz="1400" dirty="0"/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6674302" y="2471746"/>
            <a:ext cx="2121303" cy="1283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GB" sz="1000" dirty="0"/>
              <a:t>I</a:t>
            </a:r>
            <a:r>
              <a:rPr lang="en" sz="1000" dirty="0"/>
              <a:t>ndividual_spoken_time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GB" sz="1000" dirty="0"/>
              <a:t>a</a:t>
            </a:r>
            <a:r>
              <a:rPr lang="en" sz="1000" dirty="0"/>
              <a:t>vg_turn_duration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GB" sz="1000" dirty="0"/>
              <a:t>m</a:t>
            </a:r>
            <a:r>
              <a:rPr lang="en" sz="1000" dirty="0"/>
              <a:t>ax_time_without_speaking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GB" sz="1000" dirty="0"/>
              <a:t>a</a:t>
            </a:r>
            <a:r>
              <a:rPr lang="en" sz="1000" dirty="0"/>
              <a:t>vg_turns_without_speaking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GB" sz="1000" dirty="0"/>
              <a:t>a</a:t>
            </a:r>
            <a:r>
              <a:rPr lang="en" sz="1000" dirty="0"/>
              <a:t>vg_words_in_turn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000" dirty="0"/>
              <a:t>                  ….</a:t>
            </a:r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" sz="1200" dirty="0"/>
          </a:p>
          <a:p>
            <a:pPr marL="17145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sz="1200" dirty="0"/>
          </a:p>
        </p:txBody>
      </p:sp>
      <p:sp>
        <p:nvSpPr>
          <p:cNvPr id="702" name="Google Shape;702;p33"/>
          <p:cNvSpPr/>
          <p:nvPr/>
        </p:nvSpPr>
        <p:spPr>
          <a:xfrm>
            <a:off x="7449242" y="179374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4901454" y="1934104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SPEECH EMOTION</a:t>
            </a:r>
            <a:endParaRPr sz="1400" dirty="0"/>
          </a:p>
        </p:txBody>
      </p:sp>
      <p:sp>
        <p:nvSpPr>
          <p:cNvPr id="708" name="Google Shape;708;p33"/>
          <p:cNvSpPr/>
          <p:nvPr/>
        </p:nvSpPr>
        <p:spPr>
          <a:xfrm>
            <a:off x="5532011" y="1658466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59;p31">
            <a:extLst>
              <a:ext uri="{FF2B5EF4-FFF2-40B4-BE49-F238E27FC236}">
                <a16:creationId xmlns:a16="http://schemas.microsoft.com/office/drawing/2014/main" id="{DC491DE3-144E-37FE-EE77-1AEDECCDE085}"/>
              </a:ext>
            </a:extLst>
          </p:cNvPr>
          <p:cNvSpPr/>
          <p:nvPr/>
        </p:nvSpPr>
        <p:spPr>
          <a:xfrm>
            <a:off x="1063103" y="2240628"/>
            <a:ext cx="54250" cy="1283149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60;p31">
            <a:extLst>
              <a:ext uri="{FF2B5EF4-FFF2-40B4-BE49-F238E27FC236}">
                <a16:creationId xmlns:a16="http://schemas.microsoft.com/office/drawing/2014/main" id="{3372618B-630E-F5D7-DC09-F976FE54428C}"/>
              </a:ext>
            </a:extLst>
          </p:cNvPr>
          <p:cNvSpPr/>
          <p:nvPr/>
        </p:nvSpPr>
        <p:spPr>
          <a:xfrm>
            <a:off x="1797214" y="2240628"/>
            <a:ext cx="54250" cy="1283149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61;p31">
            <a:extLst>
              <a:ext uri="{FF2B5EF4-FFF2-40B4-BE49-F238E27FC236}">
                <a16:creationId xmlns:a16="http://schemas.microsoft.com/office/drawing/2014/main" id="{6058FF8B-5013-EEDC-3847-310B56047D1C}"/>
              </a:ext>
            </a:extLst>
          </p:cNvPr>
          <p:cNvSpPr/>
          <p:nvPr/>
        </p:nvSpPr>
        <p:spPr>
          <a:xfrm>
            <a:off x="2535284" y="2240408"/>
            <a:ext cx="54250" cy="1283149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62;p31">
            <a:extLst>
              <a:ext uri="{FF2B5EF4-FFF2-40B4-BE49-F238E27FC236}">
                <a16:creationId xmlns:a16="http://schemas.microsoft.com/office/drawing/2014/main" id="{A2085737-C2FA-CB18-8ED5-A3EC68B49926}"/>
              </a:ext>
            </a:extLst>
          </p:cNvPr>
          <p:cNvSpPr/>
          <p:nvPr/>
        </p:nvSpPr>
        <p:spPr>
          <a:xfrm>
            <a:off x="4071519" y="2240408"/>
            <a:ext cx="54250" cy="1283149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70;p31">
            <a:extLst>
              <a:ext uri="{FF2B5EF4-FFF2-40B4-BE49-F238E27FC236}">
                <a16:creationId xmlns:a16="http://schemas.microsoft.com/office/drawing/2014/main" id="{A29D4134-E3C3-D0CB-B01B-70D64A15EB04}"/>
              </a:ext>
            </a:extLst>
          </p:cNvPr>
          <p:cNvSpPr/>
          <p:nvPr/>
        </p:nvSpPr>
        <p:spPr>
          <a:xfrm>
            <a:off x="974035" y="3240799"/>
            <a:ext cx="722302" cy="105485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65;p31">
            <a:extLst>
              <a:ext uri="{FF2B5EF4-FFF2-40B4-BE49-F238E27FC236}">
                <a16:creationId xmlns:a16="http://schemas.microsoft.com/office/drawing/2014/main" id="{4740B0FD-0358-1620-C0D0-5162F2F2ACB6}"/>
              </a:ext>
            </a:extLst>
          </p:cNvPr>
          <p:cNvSpPr/>
          <p:nvPr/>
        </p:nvSpPr>
        <p:spPr>
          <a:xfrm>
            <a:off x="974035" y="2450127"/>
            <a:ext cx="3151733" cy="105485"/>
          </a:xfrm>
          <a:custGeom>
            <a:avLst/>
            <a:gdLst/>
            <a:ahLst/>
            <a:cxnLst/>
            <a:rect l="l" t="t" r="r" b="b"/>
            <a:pathLst>
              <a:path w="50366" h="1475" extrusionOk="0">
                <a:moveTo>
                  <a:pt x="743" y="0"/>
                </a:moveTo>
                <a:cubicBezTo>
                  <a:pt x="340" y="0"/>
                  <a:pt x="0" y="328"/>
                  <a:pt x="0" y="731"/>
                </a:cubicBezTo>
                <a:cubicBezTo>
                  <a:pt x="13" y="1147"/>
                  <a:pt x="340" y="1474"/>
                  <a:pt x="743" y="1474"/>
                </a:cubicBezTo>
                <a:lnTo>
                  <a:pt x="49635" y="1474"/>
                </a:lnTo>
                <a:cubicBezTo>
                  <a:pt x="50038" y="1474"/>
                  <a:pt x="50366" y="1147"/>
                  <a:pt x="50366" y="731"/>
                </a:cubicBezTo>
                <a:cubicBezTo>
                  <a:pt x="50366" y="328"/>
                  <a:pt x="50038" y="0"/>
                  <a:pt x="496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65;p31">
            <a:extLst>
              <a:ext uri="{FF2B5EF4-FFF2-40B4-BE49-F238E27FC236}">
                <a16:creationId xmlns:a16="http://schemas.microsoft.com/office/drawing/2014/main" id="{EF11FB32-6E17-D771-A364-9D99001E2B64}"/>
              </a:ext>
            </a:extLst>
          </p:cNvPr>
          <p:cNvSpPr/>
          <p:nvPr/>
        </p:nvSpPr>
        <p:spPr>
          <a:xfrm>
            <a:off x="972203" y="2835484"/>
            <a:ext cx="722302" cy="105485"/>
          </a:xfrm>
          <a:custGeom>
            <a:avLst/>
            <a:gdLst/>
            <a:ahLst/>
            <a:cxnLst/>
            <a:rect l="l" t="t" r="r" b="b"/>
            <a:pathLst>
              <a:path w="50366" h="1475" extrusionOk="0">
                <a:moveTo>
                  <a:pt x="743" y="0"/>
                </a:moveTo>
                <a:cubicBezTo>
                  <a:pt x="340" y="0"/>
                  <a:pt x="0" y="328"/>
                  <a:pt x="0" y="731"/>
                </a:cubicBezTo>
                <a:cubicBezTo>
                  <a:pt x="13" y="1147"/>
                  <a:pt x="340" y="1474"/>
                  <a:pt x="743" y="1474"/>
                </a:cubicBezTo>
                <a:lnTo>
                  <a:pt x="49635" y="1474"/>
                </a:lnTo>
                <a:cubicBezTo>
                  <a:pt x="50038" y="1474"/>
                  <a:pt x="50366" y="1147"/>
                  <a:pt x="50366" y="731"/>
                </a:cubicBezTo>
                <a:cubicBezTo>
                  <a:pt x="50366" y="328"/>
                  <a:pt x="50038" y="0"/>
                  <a:pt x="496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61;p31">
            <a:extLst>
              <a:ext uri="{FF2B5EF4-FFF2-40B4-BE49-F238E27FC236}">
                <a16:creationId xmlns:a16="http://schemas.microsoft.com/office/drawing/2014/main" id="{5BC79B54-3B51-2CCF-69DF-AF99D503E0CB}"/>
              </a:ext>
            </a:extLst>
          </p:cNvPr>
          <p:cNvSpPr/>
          <p:nvPr/>
        </p:nvSpPr>
        <p:spPr>
          <a:xfrm>
            <a:off x="3269395" y="2247478"/>
            <a:ext cx="54250" cy="1283149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06;p28">
            <a:extLst>
              <a:ext uri="{FF2B5EF4-FFF2-40B4-BE49-F238E27FC236}">
                <a16:creationId xmlns:a16="http://schemas.microsoft.com/office/drawing/2014/main" id="{D71337FD-2F7C-4C19-8CE5-2F1CF232ABCA}"/>
              </a:ext>
            </a:extLst>
          </p:cNvPr>
          <p:cNvSpPr txBox="1">
            <a:spLocks/>
          </p:cNvSpPr>
          <p:nvPr/>
        </p:nvSpPr>
        <p:spPr>
          <a:xfrm>
            <a:off x="962226" y="3509384"/>
            <a:ext cx="218814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0" name="Google Shape;506;p28">
            <a:extLst>
              <a:ext uri="{FF2B5EF4-FFF2-40B4-BE49-F238E27FC236}">
                <a16:creationId xmlns:a16="http://schemas.microsoft.com/office/drawing/2014/main" id="{654997CC-1044-0E86-CD1C-AEB7D827AE03}"/>
              </a:ext>
            </a:extLst>
          </p:cNvPr>
          <p:cNvSpPr txBox="1">
            <a:spLocks/>
          </p:cNvSpPr>
          <p:nvPr/>
        </p:nvSpPr>
        <p:spPr>
          <a:xfrm>
            <a:off x="1696337" y="3530628"/>
            <a:ext cx="218814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1" name="Google Shape;506;p28">
            <a:extLst>
              <a:ext uri="{FF2B5EF4-FFF2-40B4-BE49-F238E27FC236}">
                <a16:creationId xmlns:a16="http://schemas.microsoft.com/office/drawing/2014/main" id="{9C871942-7905-33BE-095E-2B18C2CCBE94}"/>
              </a:ext>
            </a:extLst>
          </p:cNvPr>
          <p:cNvSpPr txBox="1">
            <a:spLocks/>
          </p:cNvSpPr>
          <p:nvPr/>
        </p:nvSpPr>
        <p:spPr>
          <a:xfrm>
            <a:off x="2403769" y="3530628"/>
            <a:ext cx="385538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22" name="Google Shape;506;p28">
            <a:extLst>
              <a:ext uri="{FF2B5EF4-FFF2-40B4-BE49-F238E27FC236}">
                <a16:creationId xmlns:a16="http://schemas.microsoft.com/office/drawing/2014/main" id="{3080185B-E5D6-BF37-F4DB-0692704A608B}"/>
              </a:ext>
            </a:extLst>
          </p:cNvPr>
          <p:cNvSpPr txBox="1">
            <a:spLocks/>
          </p:cNvSpPr>
          <p:nvPr/>
        </p:nvSpPr>
        <p:spPr>
          <a:xfrm>
            <a:off x="3130875" y="3530628"/>
            <a:ext cx="385538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23" name="Google Shape;506;p28">
            <a:extLst>
              <a:ext uri="{FF2B5EF4-FFF2-40B4-BE49-F238E27FC236}">
                <a16:creationId xmlns:a16="http://schemas.microsoft.com/office/drawing/2014/main" id="{245D843C-99D8-5190-96A8-2E39788CC039}"/>
              </a:ext>
            </a:extLst>
          </p:cNvPr>
          <p:cNvSpPr txBox="1">
            <a:spLocks/>
          </p:cNvSpPr>
          <p:nvPr/>
        </p:nvSpPr>
        <p:spPr>
          <a:xfrm>
            <a:off x="3891220" y="3523558"/>
            <a:ext cx="385538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sz="9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24" name="Google Shape;675;p31">
            <a:extLst>
              <a:ext uri="{FF2B5EF4-FFF2-40B4-BE49-F238E27FC236}">
                <a16:creationId xmlns:a16="http://schemas.microsoft.com/office/drawing/2014/main" id="{A017704D-8658-7434-D223-224A300E6441}"/>
              </a:ext>
            </a:extLst>
          </p:cNvPr>
          <p:cNvSpPr txBox="1">
            <a:spLocks/>
          </p:cNvSpPr>
          <p:nvPr/>
        </p:nvSpPr>
        <p:spPr>
          <a:xfrm>
            <a:off x="1935560" y="1742332"/>
            <a:ext cx="136628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28 FEATURES</a:t>
            </a:r>
          </a:p>
        </p:txBody>
      </p:sp>
      <p:sp>
        <p:nvSpPr>
          <p:cNvPr id="25" name="Google Shape;701;p33">
            <a:extLst>
              <a:ext uri="{FF2B5EF4-FFF2-40B4-BE49-F238E27FC236}">
                <a16:creationId xmlns:a16="http://schemas.microsoft.com/office/drawing/2014/main" id="{6C609F59-DDFC-B583-C1BE-EBDB721EAFDD}"/>
              </a:ext>
            </a:extLst>
          </p:cNvPr>
          <p:cNvSpPr txBox="1">
            <a:spLocks/>
          </p:cNvSpPr>
          <p:nvPr/>
        </p:nvSpPr>
        <p:spPr>
          <a:xfrm>
            <a:off x="5169820" y="2060541"/>
            <a:ext cx="1165703" cy="90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00" dirty="0"/>
              <a:t>4 emotions: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Happy, neutral,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sad and anger</a:t>
            </a:r>
            <a:endParaRPr lang="en-US" sz="1200" dirty="0"/>
          </a:p>
          <a:p>
            <a:pPr marL="171450" indent="-171450" algn="ctr">
              <a:lnSpc>
                <a:spcPct val="100000"/>
              </a:lnSpc>
              <a:spcAft>
                <a:spcPts val="1600"/>
              </a:spcAft>
              <a:buFontTx/>
              <a:buChar char="-"/>
            </a:pPr>
            <a:endParaRPr lang="en-US" sz="1200" dirty="0"/>
          </a:p>
        </p:txBody>
      </p:sp>
      <p:sp>
        <p:nvSpPr>
          <p:cNvPr id="26" name="Google Shape;706;p33">
            <a:extLst>
              <a:ext uri="{FF2B5EF4-FFF2-40B4-BE49-F238E27FC236}">
                <a16:creationId xmlns:a16="http://schemas.microsoft.com/office/drawing/2014/main" id="{41A6A940-9492-9DC3-2B24-7730931E1C8D}"/>
              </a:ext>
            </a:extLst>
          </p:cNvPr>
          <p:cNvSpPr txBox="1">
            <a:spLocks/>
          </p:cNvSpPr>
          <p:nvPr/>
        </p:nvSpPr>
        <p:spPr>
          <a:xfrm>
            <a:off x="4901454" y="3245027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400" dirty="0"/>
              <a:t>TEXT EMOTION</a:t>
            </a:r>
          </a:p>
        </p:txBody>
      </p:sp>
      <p:sp>
        <p:nvSpPr>
          <p:cNvPr id="27" name="Google Shape;708;p33">
            <a:extLst>
              <a:ext uri="{FF2B5EF4-FFF2-40B4-BE49-F238E27FC236}">
                <a16:creationId xmlns:a16="http://schemas.microsoft.com/office/drawing/2014/main" id="{832B85E8-DBB6-9DC8-02EF-39B0AF7F42D4}"/>
              </a:ext>
            </a:extLst>
          </p:cNvPr>
          <p:cNvSpPr/>
          <p:nvPr/>
        </p:nvSpPr>
        <p:spPr>
          <a:xfrm>
            <a:off x="5549042" y="296813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01;p33">
            <a:extLst>
              <a:ext uri="{FF2B5EF4-FFF2-40B4-BE49-F238E27FC236}">
                <a16:creationId xmlns:a16="http://schemas.microsoft.com/office/drawing/2014/main" id="{3D8560AB-0841-EFC7-C9E7-EF28DCC7C874}"/>
              </a:ext>
            </a:extLst>
          </p:cNvPr>
          <p:cNvSpPr txBox="1">
            <a:spLocks/>
          </p:cNvSpPr>
          <p:nvPr/>
        </p:nvSpPr>
        <p:spPr>
          <a:xfrm>
            <a:off x="5186851" y="3356718"/>
            <a:ext cx="1165703" cy="90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00" dirty="0"/>
              <a:t>4 emotions: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Happy, fear,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sad and anger</a:t>
            </a:r>
            <a:endParaRPr lang="en-US" sz="1200" dirty="0"/>
          </a:p>
          <a:p>
            <a:pPr marL="171450" indent="-171450" algn="ctr">
              <a:lnSpc>
                <a:spcPct val="100000"/>
              </a:lnSpc>
              <a:spcAft>
                <a:spcPts val="1600"/>
              </a:spcAft>
              <a:buFontTx/>
              <a:buChar char="-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617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4099989" y="2337899"/>
            <a:ext cx="441314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ANALYSIS</a:t>
            </a:r>
            <a:endParaRPr sz="4400" dirty="0"/>
          </a:p>
        </p:txBody>
      </p:sp>
      <p:sp>
        <p:nvSpPr>
          <p:cNvPr id="689" name="Google Shape;689;p32"/>
          <p:cNvSpPr/>
          <p:nvPr/>
        </p:nvSpPr>
        <p:spPr>
          <a:xfrm>
            <a:off x="2376088" y="1895156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2056683" y="1816216"/>
            <a:ext cx="1723901" cy="1242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49" y="3869000"/>
            <a:ext cx="1548685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2918638" y="2980256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92;p32">
            <a:extLst>
              <a:ext uri="{FF2B5EF4-FFF2-40B4-BE49-F238E27FC236}">
                <a16:creationId xmlns:a16="http://schemas.microsoft.com/office/drawing/2014/main" id="{3C5F2B76-11DB-F705-40B8-7466F46BC21D}"/>
              </a:ext>
            </a:extLst>
          </p:cNvPr>
          <p:cNvSpPr/>
          <p:nvPr/>
        </p:nvSpPr>
        <p:spPr>
          <a:xfrm>
            <a:off x="2918632" y="3869000"/>
            <a:ext cx="1653367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689;p32">
            <a:extLst>
              <a:ext uri="{FF2B5EF4-FFF2-40B4-BE49-F238E27FC236}">
                <a16:creationId xmlns:a16="http://schemas.microsoft.com/office/drawing/2014/main" id="{6EE8837A-90E3-9B30-0FD9-36399DF24F50}"/>
              </a:ext>
            </a:extLst>
          </p:cNvPr>
          <p:cNvSpPr/>
          <p:nvPr/>
        </p:nvSpPr>
        <p:spPr>
          <a:xfrm>
            <a:off x="4063964" y="2320593"/>
            <a:ext cx="961005" cy="8842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693;p32">
            <a:extLst>
              <a:ext uri="{FF2B5EF4-FFF2-40B4-BE49-F238E27FC236}">
                <a16:creationId xmlns:a16="http://schemas.microsoft.com/office/drawing/2014/main" id="{D5C64714-12F5-B71B-8321-2E992A6483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544467" y="3204857"/>
            <a:ext cx="0" cy="70173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690;p32">
            <a:extLst>
              <a:ext uri="{FF2B5EF4-FFF2-40B4-BE49-F238E27FC236}">
                <a16:creationId xmlns:a16="http://schemas.microsoft.com/office/drawing/2014/main" id="{AD2BCC73-D80E-ADDA-A948-558359507791}"/>
              </a:ext>
            </a:extLst>
          </p:cNvPr>
          <p:cNvSpPr txBox="1">
            <a:spLocks/>
          </p:cNvSpPr>
          <p:nvPr/>
        </p:nvSpPr>
        <p:spPr>
          <a:xfrm>
            <a:off x="3710050" y="2186298"/>
            <a:ext cx="1723899" cy="118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6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40209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>
            <a:extLst>
              <a:ext uri="{FF2B5EF4-FFF2-40B4-BE49-F238E27FC236}">
                <a16:creationId xmlns:a16="http://schemas.microsoft.com/office/drawing/2014/main" id="{9DF37256-0EC9-A882-3904-E2871673A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674" y="550740"/>
            <a:ext cx="4559231" cy="577800"/>
          </a:xfrm>
        </p:spPr>
        <p:txBody>
          <a:bodyPr/>
          <a:lstStyle/>
          <a:p>
            <a:r>
              <a:rPr lang="en-US" dirty="0"/>
              <a:t>OBJECTIVE VARIABLE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7BF59D-CD60-C79B-6C35-72A1CF5DF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4" t="24605" r="7003" b="14322"/>
          <a:stretch/>
        </p:blipFill>
        <p:spPr>
          <a:xfrm>
            <a:off x="1565088" y="2431547"/>
            <a:ext cx="6037421" cy="2355799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88629921-F653-339E-4754-FFEA16F9EFF5}"/>
              </a:ext>
            </a:extLst>
          </p:cNvPr>
          <p:cNvSpPr/>
          <p:nvPr/>
        </p:nvSpPr>
        <p:spPr>
          <a:xfrm>
            <a:off x="1823665" y="3605708"/>
            <a:ext cx="1444977" cy="366888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47E2E51-6041-02AB-6D21-C47277AC476A}"/>
              </a:ext>
            </a:extLst>
          </p:cNvPr>
          <p:cNvSpPr/>
          <p:nvPr/>
        </p:nvSpPr>
        <p:spPr>
          <a:xfrm>
            <a:off x="5966688" y="2871930"/>
            <a:ext cx="1484489" cy="677333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9E6968A-DFAF-623D-5C53-5BFF488EC787}"/>
              </a:ext>
            </a:extLst>
          </p:cNvPr>
          <p:cNvCxnSpPr>
            <a:cxnSpLocks/>
          </p:cNvCxnSpPr>
          <p:nvPr/>
        </p:nvCxnSpPr>
        <p:spPr>
          <a:xfrm flipV="1">
            <a:off x="2568378" y="2811604"/>
            <a:ext cx="0" cy="7979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386710F-E143-A658-F1A7-18D4A0C17E93}"/>
              </a:ext>
            </a:extLst>
          </p:cNvPr>
          <p:cNvCxnSpPr>
            <a:cxnSpLocks/>
          </p:cNvCxnSpPr>
          <p:nvPr/>
        </p:nvCxnSpPr>
        <p:spPr>
          <a:xfrm flipV="1">
            <a:off x="6677887" y="2273618"/>
            <a:ext cx="0" cy="5983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506;p28">
            <a:extLst>
              <a:ext uri="{FF2B5EF4-FFF2-40B4-BE49-F238E27FC236}">
                <a16:creationId xmlns:a16="http://schemas.microsoft.com/office/drawing/2014/main" id="{E8F58335-96CD-3534-EAE7-BC7265D0AE36}"/>
              </a:ext>
            </a:extLst>
          </p:cNvPr>
          <p:cNvSpPr txBox="1">
            <a:spLocks/>
          </p:cNvSpPr>
          <p:nvPr/>
        </p:nvSpPr>
        <p:spPr>
          <a:xfrm>
            <a:off x="1816263" y="2083922"/>
            <a:ext cx="1596757" cy="89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s-ES" sz="1000" dirty="0" err="1"/>
              <a:t>Evaluated</a:t>
            </a:r>
            <a:r>
              <a:rPr lang="es-ES" sz="1000" dirty="0"/>
              <a:t> </a:t>
            </a:r>
            <a:r>
              <a:rPr lang="es-ES" sz="1000" dirty="0" err="1"/>
              <a:t>by</a:t>
            </a:r>
            <a:r>
              <a:rPr lang="es-ES" sz="1000" dirty="0"/>
              <a:t>: </a:t>
            </a:r>
            <a:r>
              <a:rPr lang="es-ES" sz="1000" dirty="0" err="1"/>
              <a:t>teachers</a:t>
            </a:r>
            <a:endParaRPr lang="es-ES" sz="1000" dirty="0"/>
          </a:p>
          <a:p>
            <a:pPr marL="0" indent="0" algn="ctr">
              <a:buFont typeface="Livvic Light"/>
              <a:buNone/>
            </a:pPr>
            <a:r>
              <a:rPr lang="es-ES" sz="1000" dirty="0" err="1"/>
              <a:t>Theoretical</a:t>
            </a:r>
            <a:r>
              <a:rPr lang="es-ES" sz="1000" dirty="0"/>
              <a:t> </a:t>
            </a:r>
            <a:r>
              <a:rPr lang="es-ES" sz="1000" dirty="0" err="1"/>
              <a:t>range</a:t>
            </a:r>
            <a:r>
              <a:rPr lang="es-ES" sz="1000" dirty="0"/>
              <a:t>: 0-1</a:t>
            </a:r>
          </a:p>
          <a:p>
            <a:pPr marL="0" indent="0" algn="ctr">
              <a:buFont typeface="Livvic Light"/>
              <a:buNone/>
            </a:pPr>
            <a:r>
              <a:rPr lang="es-ES" sz="1000" dirty="0"/>
              <a:t>Real </a:t>
            </a:r>
            <a:r>
              <a:rPr lang="es-ES" sz="1000" dirty="0" err="1"/>
              <a:t>range</a:t>
            </a:r>
            <a:r>
              <a:rPr lang="es-ES" sz="1000" dirty="0"/>
              <a:t>: 0.6-0.9</a:t>
            </a:r>
          </a:p>
          <a:p>
            <a:pPr marL="0" indent="0" algn="ctr">
              <a:buFont typeface="Livvic Light"/>
              <a:buNone/>
            </a:pPr>
            <a:endParaRPr lang="en-GB" sz="1000" dirty="0"/>
          </a:p>
        </p:txBody>
      </p:sp>
      <p:sp>
        <p:nvSpPr>
          <p:cNvPr id="13" name="Google Shape;675;p31">
            <a:extLst>
              <a:ext uri="{FF2B5EF4-FFF2-40B4-BE49-F238E27FC236}">
                <a16:creationId xmlns:a16="http://schemas.microsoft.com/office/drawing/2014/main" id="{C52C513F-2265-BB57-3FC1-EEEB18A69DEA}"/>
              </a:ext>
            </a:extLst>
          </p:cNvPr>
          <p:cNvSpPr txBox="1">
            <a:spLocks/>
          </p:cNvSpPr>
          <p:nvPr/>
        </p:nvSpPr>
        <p:spPr>
          <a:xfrm>
            <a:off x="1119781" y="1829394"/>
            <a:ext cx="3006872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500" b="1" dirty="0">
                <a:solidFill>
                  <a:schemeClr val="tx2"/>
                </a:solidFill>
              </a:rPr>
              <a:t>TEAM PERFORMANCE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69F3953-35BA-F296-DD96-452F275844EE}"/>
              </a:ext>
            </a:extLst>
          </p:cNvPr>
          <p:cNvCxnSpPr>
            <a:cxnSpLocks/>
          </p:cNvCxnSpPr>
          <p:nvPr/>
        </p:nvCxnSpPr>
        <p:spPr>
          <a:xfrm flipH="1">
            <a:off x="1716736" y="2807724"/>
            <a:ext cx="181296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A5C52E7-16E3-E569-BEC8-C2344E87E8CD}"/>
              </a:ext>
            </a:extLst>
          </p:cNvPr>
          <p:cNvCxnSpPr>
            <a:cxnSpLocks/>
          </p:cNvCxnSpPr>
          <p:nvPr/>
        </p:nvCxnSpPr>
        <p:spPr>
          <a:xfrm flipV="1">
            <a:off x="3529699" y="1781493"/>
            <a:ext cx="0" cy="102623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D995A41-7C84-3ADC-03C7-6F59E444DB80}"/>
              </a:ext>
            </a:extLst>
          </p:cNvPr>
          <p:cNvCxnSpPr>
            <a:cxnSpLocks/>
          </p:cNvCxnSpPr>
          <p:nvPr/>
        </p:nvCxnSpPr>
        <p:spPr>
          <a:xfrm flipV="1">
            <a:off x="1716736" y="1781493"/>
            <a:ext cx="0" cy="10350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0D18EAF-D5B6-4886-EB28-2D69088A3228}"/>
              </a:ext>
            </a:extLst>
          </p:cNvPr>
          <p:cNvCxnSpPr>
            <a:cxnSpLocks/>
          </p:cNvCxnSpPr>
          <p:nvPr/>
        </p:nvCxnSpPr>
        <p:spPr>
          <a:xfrm flipH="1">
            <a:off x="1716736" y="1781493"/>
            <a:ext cx="181296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506;p28">
            <a:extLst>
              <a:ext uri="{FF2B5EF4-FFF2-40B4-BE49-F238E27FC236}">
                <a16:creationId xmlns:a16="http://schemas.microsoft.com/office/drawing/2014/main" id="{13AF19FF-0B61-0968-DCC9-24C7DA708D89}"/>
              </a:ext>
            </a:extLst>
          </p:cNvPr>
          <p:cNvSpPr txBox="1">
            <a:spLocks/>
          </p:cNvSpPr>
          <p:nvPr/>
        </p:nvSpPr>
        <p:spPr>
          <a:xfrm>
            <a:off x="5910553" y="1447632"/>
            <a:ext cx="1596757" cy="89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s-ES" sz="1000" dirty="0"/>
              <a:t>Mean </a:t>
            </a:r>
            <a:r>
              <a:rPr lang="es-ES" sz="1000" dirty="0" err="1"/>
              <a:t>of</a:t>
            </a:r>
            <a:r>
              <a:rPr lang="es-ES" sz="1000" dirty="0"/>
              <a:t> </a:t>
            </a:r>
            <a:r>
              <a:rPr lang="es-ES" sz="1000" dirty="0" err="1"/>
              <a:t>the</a:t>
            </a:r>
            <a:r>
              <a:rPr lang="es-ES" sz="1000" dirty="0"/>
              <a:t> 2 </a:t>
            </a:r>
            <a:r>
              <a:rPr lang="es-ES" sz="1000" dirty="0" err="1"/>
              <a:t>exams</a:t>
            </a:r>
            <a:endParaRPr lang="es-ES" sz="1000" dirty="0"/>
          </a:p>
          <a:p>
            <a:pPr marL="0" indent="0" algn="ctr">
              <a:buFont typeface="Livvic Light"/>
              <a:buNone/>
            </a:pPr>
            <a:r>
              <a:rPr lang="es-ES" sz="1000" dirty="0" err="1"/>
              <a:t>Evaluated</a:t>
            </a:r>
            <a:r>
              <a:rPr lang="es-ES" sz="1000" dirty="0"/>
              <a:t> </a:t>
            </a:r>
            <a:r>
              <a:rPr lang="es-ES" sz="1000" dirty="0" err="1"/>
              <a:t>by</a:t>
            </a:r>
            <a:r>
              <a:rPr lang="es-ES" sz="1000" dirty="0"/>
              <a:t>: </a:t>
            </a:r>
            <a:r>
              <a:rPr lang="es-ES" sz="1000" dirty="0" err="1"/>
              <a:t>teachers</a:t>
            </a:r>
            <a:endParaRPr lang="es-ES" sz="1000" dirty="0"/>
          </a:p>
          <a:p>
            <a:pPr marL="0" indent="0" algn="ctr">
              <a:buFont typeface="Livvic Light"/>
              <a:buNone/>
            </a:pPr>
            <a:r>
              <a:rPr lang="es-ES" sz="1000" dirty="0" err="1"/>
              <a:t>Theoretical</a:t>
            </a:r>
            <a:r>
              <a:rPr lang="es-ES" sz="1000" dirty="0"/>
              <a:t> </a:t>
            </a:r>
            <a:r>
              <a:rPr lang="es-ES" sz="1000" dirty="0" err="1"/>
              <a:t>range</a:t>
            </a:r>
            <a:r>
              <a:rPr lang="es-ES" sz="1000" dirty="0"/>
              <a:t>: 0-1</a:t>
            </a:r>
          </a:p>
          <a:p>
            <a:pPr marL="0" indent="0" algn="ctr">
              <a:buFont typeface="Livvic Light"/>
              <a:buNone/>
            </a:pPr>
            <a:r>
              <a:rPr lang="es-ES" sz="1000" dirty="0"/>
              <a:t>Real </a:t>
            </a:r>
            <a:r>
              <a:rPr lang="es-ES" sz="1000" dirty="0" err="1"/>
              <a:t>range</a:t>
            </a:r>
            <a:r>
              <a:rPr lang="es-ES" sz="1000" dirty="0"/>
              <a:t>: 0.5-0.93</a:t>
            </a:r>
          </a:p>
          <a:p>
            <a:pPr marL="0" indent="0" algn="ctr">
              <a:buFont typeface="Livvic Light"/>
              <a:buNone/>
            </a:pPr>
            <a:endParaRPr lang="en-GB" sz="1000" dirty="0"/>
          </a:p>
        </p:txBody>
      </p:sp>
      <p:sp>
        <p:nvSpPr>
          <p:cNvPr id="29" name="Google Shape;675;p31">
            <a:extLst>
              <a:ext uri="{FF2B5EF4-FFF2-40B4-BE49-F238E27FC236}">
                <a16:creationId xmlns:a16="http://schemas.microsoft.com/office/drawing/2014/main" id="{62C0E972-500D-92BD-D7A1-F66FD0E6779B}"/>
              </a:ext>
            </a:extLst>
          </p:cNvPr>
          <p:cNvSpPr txBox="1">
            <a:spLocks/>
          </p:cNvSpPr>
          <p:nvPr/>
        </p:nvSpPr>
        <p:spPr>
          <a:xfrm>
            <a:off x="5172756" y="1187768"/>
            <a:ext cx="3006872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500" b="1" dirty="0">
                <a:solidFill>
                  <a:schemeClr val="tx2"/>
                </a:solidFill>
              </a:rPr>
              <a:t>INDIVIDUAL PERFORMANCE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C089C00-C019-CD00-9FF4-17D91C2ABDBC}"/>
              </a:ext>
            </a:extLst>
          </p:cNvPr>
          <p:cNvCxnSpPr>
            <a:cxnSpLocks/>
          </p:cNvCxnSpPr>
          <p:nvPr/>
        </p:nvCxnSpPr>
        <p:spPr>
          <a:xfrm flipH="1">
            <a:off x="5562579" y="2263328"/>
            <a:ext cx="22295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1B6A9C3-022D-1C04-C5E7-F544F4034875}"/>
              </a:ext>
            </a:extLst>
          </p:cNvPr>
          <p:cNvCxnSpPr>
            <a:cxnSpLocks/>
          </p:cNvCxnSpPr>
          <p:nvPr/>
        </p:nvCxnSpPr>
        <p:spPr>
          <a:xfrm flipV="1">
            <a:off x="7792102" y="1177478"/>
            <a:ext cx="0" cy="10858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394DBDF-AA51-4039-C982-7F6AE396A5DC}"/>
              </a:ext>
            </a:extLst>
          </p:cNvPr>
          <p:cNvCxnSpPr>
            <a:cxnSpLocks/>
          </p:cNvCxnSpPr>
          <p:nvPr/>
        </p:nvCxnSpPr>
        <p:spPr>
          <a:xfrm flipV="1">
            <a:off x="5562579" y="1177478"/>
            <a:ext cx="0" cy="10858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90C9F7B-206A-D8A8-9AC6-5FB40B8C798F}"/>
              </a:ext>
            </a:extLst>
          </p:cNvPr>
          <p:cNvCxnSpPr>
            <a:cxnSpLocks/>
          </p:cNvCxnSpPr>
          <p:nvPr/>
        </p:nvCxnSpPr>
        <p:spPr>
          <a:xfrm flipH="1">
            <a:off x="5562579" y="1177478"/>
            <a:ext cx="22295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67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863113" y="203944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485163" y="1874900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537188" y="2128550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4701241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027713" y="2960000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06696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456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IMPORTANCE OF</a:t>
            </a:r>
            <a:br>
              <a:rPr lang="en" sz="3600" dirty="0"/>
            </a:br>
            <a:r>
              <a:rPr lang="en" sz="6000" dirty="0">
                <a:solidFill>
                  <a:schemeClr val="tx2"/>
                </a:solidFill>
              </a:rPr>
              <a:t>BEES</a:t>
            </a:r>
            <a:br>
              <a:rPr lang="en" sz="3600" dirty="0">
                <a:solidFill>
                  <a:schemeClr val="accent5"/>
                </a:solidFill>
              </a:rPr>
            </a:br>
            <a:r>
              <a:rPr lang="en" sz="3600" dirty="0"/>
              <a:t>IN </a:t>
            </a:r>
            <a:r>
              <a:rPr lang="en" sz="3600" dirty="0">
                <a:solidFill>
                  <a:schemeClr val="bg1"/>
                </a:solidFill>
              </a:rPr>
              <a:t>TEAM</a:t>
            </a:r>
            <a:r>
              <a:rPr lang="en" sz="3600" dirty="0"/>
              <a:t> PERFORMANCE</a:t>
            </a:r>
            <a:endParaRPr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476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>
            <a:extLst>
              <a:ext uri="{FF2B5EF4-FFF2-40B4-BE49-F238E27FC236}">
                <a16:creationId xmlns:a16="http://schemas.microsoft.com/office/drawing/2014/main" id="{9DF37256-0EC9-A882-3904-E2871673A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383" y="398622"/>
            <a:ext cx="4559231" cy="577800"/>
          </a:xfrm>
        </p:spPr>
        <p:txBody>
          <a:bodyPr/>
          <a:lstStyle/>
          <a:p>
            <a:pPr algn="ctr"/>
            <a:r>
              <a:rPr lang="en-US" dirty="0"/>
              <a:t>GROUPFLOW</a:t>
            </a:r>
            <a:endParaRPr lang="en-GB" dirty="0"/>
          </a:p>
        </p:txBody>
      </p:sp>
      <p:cxnSp>
        <p:nvCxnSpPr>
          <p:cNvPr id="3" name="Google Shape;686;p46">
            <a:extLst>
              <a:ext uri="{FF2B5EF4-FFF2-40B4-BE49-F238E27FC236}">
                <a16:creationId xmlns:a16="http://schemas.microsoft.com/office/drawing/2014/main" id="{47F36AB9-0FBB-4E2C-6AD2-0695CA0E98F3}"/>
              </a:ext>
            </a:extLst>
          </p:cNvPr>
          <p:cNvCxnSpPr>
            <a:cxnSpLocks/>
          </p:cNvCxnSpPr>
          <p:nvPr/>
        </p:nvCxnSpPr>
        <p:spPr>
          <a:xfrm>
            <a:off x="3098034" y="1207183"/>
            <a:ext cx="0" cy="2000832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4" name="Google Shape;686;p46">
            <a:extLst>
              <a:ext uri="{FF2B5EF4-FFF2-40B4-BE49-F238E27FC236}">
                <a16:creationId xmlns:a16="http://schemas.microsoft.com/office/drawing/2014/main" id="{7F2E9D81-FBD4-1505-5075-94D9440D0808}"/>
              </a:ext>
            </a:extLst>
          </p:cNvPr>
          <p:cNvCxnSpPr>
            <a:cxnSpLocks/>
          </p:cNvCxnSpPr>
          <p:nvPr/>
        </p:nvCxnSpPr>
        <p:spPr>
          <a:xfrm>
            <a:off x="6037937" y="1207183"/>
            <a:ext cx="0" cy="1959936"/>
          </a:xfrm>
          <a:prstGeom prst="straightConnector1">
            <a:avLst/>
          </a:prstGeom>
          <a:noFill/>
          <a:ln w="19050" cap="flat" cmpd="sng">
            <a:solidFill>
              <a:schemeClr val="tx2"/>
            </a:solidFill>
            <a:prstDash val="solid"/>
            <a:round/>
            <a:headEnd type="triangle" w="sm" len="sm"/>
            <a:tailEnd type="triangle" w="sm" len="sm"/>
          </a:ln>
        </p:spPr>
      </p:cxnSp>
      <p:pic>
        <p:nvPicPr>
          <p:cNvPr id="5" name="Picture 2" descr="Leech Vector Art, Icons, and Graphics for Free Download">
            <a:extLst>
              <a:ext uri="{FF2B5EF4-FFF2-40B4-BE49-F238E27FC236}">
                <a16:creationId xmlns:a16="http://schemas.microsoft.com/office/drawing/2014/main" id="{36535DB9-7A65-E98C-1ECA-37B3047E8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7372" r="3998"/>
          <a:stretch/>
        </p:blipFill>
        <p:spPr bwMode="auto">
          <a:xfrm>
            <a:off x="6790569" y="1304870"/>
            <a:ext cx="1434741" cy="176456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lying bee Royalty Free Vector Image - VectorStock">
            <a:extLst>
              <a:ext uri="{FF2B5EF4-FFF2-40B4-BE49-F238E27FC236}">
                <a16:creationId xmlns:a16="http://schemas.microsoft.com/office/drawing/2014/main" id="{4411A717-4A42-DE4C-585B-57E9B04B7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05"/>
          <a:stretch/>
        </p:blipFill>
        <p:spPr bwMode="auto">
          <a:xfrm>
            <a:off x="3488999" y="1418832"/>
            <a:ext cx="2080865" cy="1446028"/>
          </a:xfrm>
          <a:prstGeom prst="roundRect">
            <a:avLst>
              <a:gd name="adj" fmla="val 52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nt Images - Free Download on Freepik">
            <a:extLst>
              <a:ext uri="{FF2B5EF4-FFF2-40B4-BE49-F238E27FC236}">
                <a16:creationId xmlns:a16="http://schemas.microsoft.com/office/drawing/2014/main" id="{D1088ADA-A14A-A959-97E2-36555375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54" y="1259565"/>
            <a:ext cx="1823960" cy="176456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D9A891-FD0C-2087-6692-859FA5DCF5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695"/>
          <a:stretch/>
        </p:blipFill>
        <p:spPr>
          <a:xfrm>
            <a:off x="2577917" y="3378767"/>
            <a:ext cx="3903032" cy="1305264"/>
          </a:xfrm>
          <a:prstGeom prst="roundRect">
            <a:avLst>
              <a:gd name="adj" fmla="val 3560"/>
            </a:avLst>
          </a:prstGeom>
        </p:spPr>
      </p:pic>
      <p:sp>
        <p:nvSpPr>
          <p:cNvPr id="9" name="Google Shape;98;p15">
            <a:extLst>
              <a:ext uri="{FF2B5EF4-FFF2-40B4-BE49-F238E27FC236}">
                <a16:creationId xmlns:a16="http://schemas.microsoft.com/office/drawing/2014/main" id="{F4583CC7-1555-A1D8-956F-EE0F151E6C88}"/>
              </a:ext>
            </a:extLst>
          </p:cNvPr>
          <p:cNvSpPr txBox="1">
            <a:spLocks/>
          </p:cNvSpPr>
          <p:nvPr/>
        </p:nvSpPr>
        <p:spPr>
          <a:xfrm>
            <a:off x="2640008" y="4710223"/>
            <a:ext cx="3590068" cy="746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(Table from Happimetrics)</a:t>
            </a:r>
          </a:p>
        </p:txBody>
      </p:sp>
      <p:sp>
        <p:nvSpPr>
          <p:cNvPr id="10" name="Google Shape;98;p15">
            <a:extLst>
              <a:ext uri="{FF2B5EF4-FFF2-40B4-BE49-F238E27FC236}">
                <a16:creationId xmlns:a16="http://schemas.microsoft.com/office/drawing/2014/main" id="{0AC9A2DA-35CC-6CD5-F6AC-C7068D7BC087}"/>
              </a:ext>
            </a:extLst>
          </p:cNvPr>
          <p:cNvSpPr txBox="1">
            <a:spLocks/>
          </p:cNvSpPr>
          <p:nvPr/>
        </p:nvSpPr>
        <p:spPr>
          <a:xfrm>
            <a:off x="982465" y="904541"/>
            <a:ext cx="1107059" cy="328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u="sng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Antflow</a:t>
            </a:r>
          </a:p>
        </p:txBody>
      </p:sp>
      <p:sp>
        <p:nvSpPr>
          <p:cNvPr id="11" name="Google Shape;98;p15">
            <a:extLst>
              <a:ext uri="{FF2B5EF4-FFF2-40B4-BE49-F238E27FC236}">
                <a16:creationId xmlns:a16="http://schemas.microsoft.com/office/drawing/2014/main" id="{F43D4E90-67F0-B45A-672B-AFE9B6D5B449}"/>
              </a:ext>
            </a:extLst>
          </p:cNvPr>
          <p:cNvSpPr txBox="1">
            <a:spLocks/>
          </p:cNvSpPr>
          <p:nvPr/>
        </p:nvSpPr>
        <p:spPr>
          <a:xfrm>
            <a:off x="4018470" y="904541"/>
            <a:ext cx="1107059" cy="328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u="sng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Beeflow</a:t>
            </a:r>
          </a:p>
        </p:txBody>
      </p:sp>
      <p:sp>
        <p:nvSpPr>
          <p:cNvPr id="12" name="Google Shape;98;p15">
            <a:extLst>
              <a:ext uri="{FF2B5EF4-FFF2-40B4-BE49-F238E27FC236}">
                <a16:creationId xmlns:a16="http://schemas.microsoft.com/office/drawing/2014/main" id="{FAF3E1A8-3844-D484-E2AD-A9ABAD835EC9}"/>
              </a:ext>
            </a:extLst>
          </p:cNvPr>
          <p:cNvSpPr txBox="1">
            <a:spLocks/>
          </p:cNvSpPr>
          <p:nvPr/>
        </p:nvSpPr>
        <p:spPr>
          <a:xfrm>
            <a:off x="6621265" y="904540"/>
            <a:ext cx="1107059" cy="328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u="sng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Leechflow</a:t>
            </a:r>
          </a:p>
        </p:txBody>
      </p:sp>
    </p:spTree>
    <p:extLst>
      <p:ext uri="{BB962C8B-B14F-4D97-AF65-F5344CB8AC3E}">
        <p14:creationId xmlns:p14="http://schemas.microsoft.com/office/powerpoint/2010/main" val="62678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1A9FDFC-8E19-4834-55DD-C220239C4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r="-511"/>
          <a:stretch/>
        </p:blipFill>
        <p:spPr bwMode="auto">
          <a:xfrm>
            <a:off x="4989235" y="1881894"/>
            <a:ext cx="3307726" cy="2468050"/>
          </a:xfrm>
          <a:prstGeom prst="roundRect">
            <a:avLst>
              <a:gd name="adj" fmla="val 384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75;p31">
            <a:extLst>
              <a:ext uri="{FF2B5EF4-FFF2-40B4-BE49-F238E27FC236}">
                <a16:creationId xmlns:a16="http://schemas.microsoft.com/office/drawing/2014/main" id="{AEF387AE-1F1D-B19C-5D1F-107173549AF2}"/>
              </a:ext>
            </a:extLst>
          </p:cNvPr>
          <p:cNvSpPr txBox="1">
            <a:spLocks/>
          </p:cNvSpPr>
          <p:nvPr/>
        </p:nvSpPr>
        <p:spPr>
          <a:xfrm>
            <a:off x="4989235" y="1406931"/>
            <a:ext cx="3006872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en-GB" sz="1800" dirty="0">
                <a:solidFill>
                  <a:schemeClr val="tx2"/>
                </a:solidFill>
              </a:rPr>
              <a:t>INDIVIDUAL PERFORMANCE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3ACF08BC-7E56-A52D-7E5A-1C28BA26E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94" y="2701832"/>
            <a:ext cx="3484921" cy="82693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038B5AEB-5138-2176-2FD4-BCD7B46E4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94" y="1716661"/>
            <a:ext cx="3484921" cy="82693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5BBB7343-640F-31DE-433D-9AFBBE87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94" y="3687003"/>
            <a:ext cx="3484921" cy="82693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675;p31">
            <a:extLst>
              <a:ext uri="{FF2B5EF4-FFF2-40B4-BE49-F238E27FC236}">
                <a16:creationId xmlns:a16="http://schemas.microsoft.com/office/drawing/2014/main" id="{3C10D817-4D2A-4304-8AF8-7C73DADBD344}"/>
              </a:ext>
            </a:extLst>
          </p:cNvPr>
          <p:cNvSpPr txBox="1">
            <a:spLocks/>
          </p:cNvSpPr>
          <p:nvPr/>
        </p:nvSpPr>
        <p:spPr>
          <a:xfrm>
            <a:off x="811601" y="1180964"/>
            <a:ext cx="3904124" cy="45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800" dirty="0">
                <a:solidFill>
                  <a:schemeClr val="tx2"/>
                </a:solidFill>
              </a:rPr>
              <a:t>BEE TESTED CHARACTERISTICS</a:t>
            </a: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365CA504-06B1-3AF9-1E9F-2F9BADCD8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384" y="461111"/>
            <a:ext cx="4559231" cy="577800"/>
          </a:xfrm>
        </p:spPr>
        <p:txBody>
          <a:bodyPr/>
          <a:lstStyle/>
          <a:p>
            <a:pPr algn="ctr"/>
            <a:r>
              <a:rPr lang="en-US" dirty="0"/>
              <a:t>BEE ANALYSIS</a:t>
            </a:r>
            <a:endParaRPr lang="en-GB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6763CE9-9863-6606-23BA-98F3437B8F01}"/>
              </a:ext>
            </a:extLst>
          </p:cNvPr>
          <p:cNvCxnSpPr>
            <a:cxnSpLocks/>
          </p:cNvCxnSpPr>
          <p:nvPr/>
        </p:nvCxnSpPr>
        <p:spPr>
          <a:xfrm flipV="1">
            <a:off x="483747" y="1584766"/>
            <a:ext cx="0" cy="327630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675;p31">
            <a:extLst>
              <a:ext uri="{FF2B5EF4-FFF2-40B4-BE49-F238E27FC236}">
                <a16:creationId xmlns:a16="http://schemas.microsoft.com/office/drawing/2014/main" id="{EFD68A88-B6D6-39B2-556F-F3B2E5074674}"/>
              </a:ext>
            </a:extLst>
          </p:cNvPr>
          <p:cNvSpPr txBox="1">
            <a:spLocks/>
          </p:cNvSpPr>
          <p:nvPr/>
        </p:nvSpPr>
        <p:spPr>
          <a:xfrm>
            <a:off x="0" y="923553"/>
            <a:ext cx="2439927" cy="40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800" dirty="0">
                <a:solidFill>
                  <a:srgbClr val="FF0000"/>
                </a:solidFill>
              </a:rPr>
              <a:t>LACK OF CONFIDENCE (PVALUE)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B973A90-3C19-F392-1AB7-4F868CEC2144}"/>
              </a:ext>
            </a:extLst>
          </p:cNvPr>
          <p:cNvCxnSpPr>
            <a:cxnSpLocks/>
          </p:cNvCxnSpPr>
          <p:nvPr/>
        </p:nvCxnSpPr>
        <p:spPr>
          <a:xfrm flipH="1">
            <a:off x="483747" y="1584766"/>
            <a:ext cx="26059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69FBBE5-00FC-B2C5-9EDF-39572E6F25EB}"/>
              </a:ext>
            </a:extLst>
          </p:cNvPr>
          <p:cNvCxnSpPr>
            <a:cxnSpLocks/>
          </p:cNvCxnSpPr>
          <p:nvPr/>
        </p:nvCxnSpPr>
        <p:spPr>
          <a:xfrm flipH="1">
            <a:off x="483747" y="4861068"/>
            <a:ext cx="26059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C2EB805-6432-F81D-1FCD-CD3A156A2440}"/>
              </a:ext>
            </a:extLst>
          </p:cNvPr>
          <p:cNvCxnSpPr>
            <a:cxnSpLocks/>
          </p:cNvCxnSpPr>
          <p:nvPr/>
        </p:nvCxnSpPr>
        <p:spPr>
          <a:xfrm flipH="1">
            <a:off x="241421" y="1180964"/>
            <a:ext cx="453" cy="185130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C28080-5BCC-7B81-1CEE-249F9B4DFC16}"/>
              </a:ext>
            </a:extLst>
          </p:cNvPr>
          <p:cNvCxnSpPr>
            <a:cxnSpLocks/>
          </p:cNvCxnSpPr>
          <p:nvPr/>
        </p:nvCxnSpPr>
        <p:spPr>
          <a:xfrm flipH="1">
            <a:off x="252980" y="3032268"/>
            <a:ext cx="230767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2A5B002-3084-AF4F-12AF-790FA9A925F2}"/>
              </a:ext>
            </a:extLst>
          </p:cNvPr>
          <p:cNvCxnSpPr/>
          <p:nvPr/>
        </p:nvCxnSpPr>
        <p:spPr>
          <a:xfrm flipV="1">
            <a:off x="252980" y="1038911"/>
            <a:ext cx="165874" cy="14205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ADF3FB2-5D46-A7B2-9BD3-C6ACDF6020CB}"/>
              </a:ext>
            </a:extLst>
          </p:cNvPr>
          <p:cNvCxnSpPr>
            <a:cxnSpLocks/>
          </p:cNvCxnSpPr>
          <p:nvPr/>
        </p:nvCxnSpPr>
        <p:spPr>
          <a:xfrm flipV="1">
            <a:off x="4714742" y="1632897"/>
            <a:ext cx="0" cy="327630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914D162-DD31-CD55-00B5-54DD2DA443EF}"/>
              </a:ext>
            </a:extLst>
          </p:cNvPr>
          <p:cNvCxnSpPr>
            <a:cxnSpLocks/>
          </p:cNvCxnSpPr>
          <p:nvPr/>
        </p:nvCxnSpPr>
        <p:spPr>
          <a:xfrm flipH="1">
            <a:off x="4454150" y="1643471"/>
            <a:ext cx="26059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5C1753E-8D2C-F15C-AD24-AED5D28655EB}"/>
              </a:ext>
            </a:extLst>
          </p:cNvPr>
          <p:cNvCxnSpPr>
            <a:cxnSpLocks/>
          </p:cNvCxnSpPr>
          <p:nvPr/>
        </p:nvCxnSpPr>
        <p:spPr>
          <a:xfrm flipH="1">
            <a:off x="4454150" y="4916034"/>
            <a:ext cx="26059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81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1BFED495-B6EC-D4F2-CC8A-DD12FC203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67" y="1648484"/>
            <a:ext cx="3347166" cy="2644030"/>
          </a:xfrm>
          <a:prstGeom prst="roundRect">
            <a:avLst>
              <a:gd name="adj" fmla="val 47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522FE1B-341D-1ACE-4EE8-422A538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73" y="1731035"/>
            <a:ext cx="3243955" cy="2478929"/>
          </a:xfrm>
          <a:prstGeom prst="roundRect">
            <a:avLst>
              <a:gd name="adj" fmla="val 44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75;p31">
            <a:extLst>
              <a:ext uri="{FF2B5EF4-FFF2-40B4-BE49-F238E27FC236}">
                <a16:creationId xmlns:a16="http://schemas.microsoft.com/office/drawing/2014/main" id="{5588CBDF-5F1E-CBAE-6DDB-AC73EE9680DB}"/>
              </a:ext>
            </a:extLst>
          </p:cNvPr>
          <p:cNvSpPr txBox="1">
            <a:spLocks/>
          </p:cNvSpPr>
          <p:nvPr/>
        </p:nvSpPr>
        <p:spPr>
          <a:xfrm>
            <a:off x="1201578" y="1249894"/>
            <a:ext cx="3006872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800" dirty="0">
                <a:solidFill>
                  <a:schemeClr val="tx2"/>
                </a:solidFill>
              </a:rPr>
              <a:t>TEAM PERFORMANCE</a:t>
            </a: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0066688D-134F-2C75-672C-349C369FAE16}"/>
              </a:ext>
            </a:extLst>
          </p:cNvPr>
          <p:cNvSpPr txBox="1">
            <a:spLocks/>
          </p:cNvSpPr>
          <p:nvPr/>
        </p:nvSpPr>
        <p:spPr>
          <a:xfrm>
            <a:off x="1871812" y="516687"/>
            <a:ext cx="540037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2800" dirty="0"/>
              <a:t>IMPLICATION IN PERFORMANCE</a:t>
            </a:r>
            <a:endParaRPr lang="en-GB" sz="2800" dirty="0"/>
          </a:p>
        </p:txBody>
      </p:sp>
      <p:sp>
        <p:nvSpPr>
          <p:cNvPr id="14" name="Google Shape;675;p31">
            <a:extLst>
              <a:ext uri="{FF2B5EF4-FFF2-40B4-BE49-F238E27FC236}">
                <a16:creationId xmlns:a16="http://schemas.microsoft.com/office/drawing/2014/main" id="{73C37816-6430-B84A-6EED-FE06FE11813A}"/>
              </a:ext>
            </a:extLst>
          </p:cNvPr>
          <p:cNvSpPr txBox="1">
            <a:spLocks/>
          </p:cNvSpPr>
          <p:nvPr/>
        </p:nvSpPr>
        <p:spPr>
          <a:xfrm>
            <a:off x="5205414" y="1174836"/>
            <a:ext cx="3006872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GB" sz="1800" dirty="0">
                <a:solidFill>
                  <a:schemeClr val="tx2"/>
                </a:solidFill>
              </a:rPr>
              <a:t>INDIVIDUAL VS TEAM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A51BB3E-2F3E-FBA1-3387-0C5B283B27F4}"/>
              </a:ext>
            </a:extLst>
          </p:cNvPr>
          <p:cNvSpPr/>
          <p:nvPr/>
        </p:nvSpPr>
        <p:spPr>
          <a:xfrm>
            <a:off x="6052738" y="1845728"/>
            <a:ext cx="401155" cy="3933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4EA6A4E-43C4-21AC-23B2-28898A79E0DD}"/>
              </a:ext>
            </a:extLst>
          </p:cNvPr>
          <p:cNvSpPr/>
          <p:nvPr/>
        </p:nvSpPr>
        <p:spPr>
          <a:xfrm>
            <a:off x="7065020" y="3269673"/>
            <a:ext cx="192880" cy="19096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831B38C-8F2A-808A-4419-46CEE7772CA5}"/>
              </a:ext>
            </a:extLst>
          </p:cNvPr>
          <p:cNvSpPr/>
          <p:nvPr/>
        </p:nvSpPr>
        <p:spPr>
          <a:xfrm>
            <a:off x="6680729" y="3778900"/>
            <a:ext cx="184297" cy="18976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0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456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INDIVIDUAL</a:t>
            </a:r>
            <a:br>
              <a:rPr lang="en" sz="3600" dirty="0"/>
            </a:br>
            <a:r>
              <a:rPr lang="en" sz="5400" dirty="0">
                <a:solidFill>
                  <a:schemeClr val="tx2"/>
                </a:solidFill>
              </a:rPr>
              <a:t>PERFORMANCE</a:t>
            </a:r>
            <a:br>
              <a:rPr lang="en" sz="3600" dirty="0">
                <a:solidFill>
                  <a:schemeClr val="accent5"/>
                </a:solidFill>
              </a:rPr>
            </a:br>
            <a:r>
              <a:rPr lang="en" sz="3600" dirty="0"/>
              <a:t>PREDICTOR</a:t>
            </a:r>
            <a:endParaRPr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6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441549" y="1997791"/>
            <a:ext cx="441314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1488268" y="1873891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1540293" y="2127541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66086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  <a:stCxn id="689" idx="2"/>
          </p:cNvCxnSpPr>
          <p:nvPr/>
        </p:nvCxnSpPr>
        <p:spPr>
          <a:xfrm>
            <a:off x="2030818" y="2958991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4468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>
            <a:extLst>
              <a:ext uri="{FF2B5EF4-FFF2-40B4-BE49-F238E27FC236}">
                <a16:creationId xmlns:a16="http://schemas.microsoft.com/office/drawing/2014/main" id="{9DF37256-0EC9-A882-3904-E2871673A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893" y="354230"/>
            <a:ext cx="4559231" cy="577800"/>
          </a:xfrm>
        </p:spPr>
        <p:txBody>
          <a:bodyPr/>
          <a:lstStyle/>
          <a:p>
            <a:pPr algn="ctr"/>
            <a:r>
              <a:rPr lang="en-US" dirty="0"/>
              <a:t>MODEL PREPARATION</a:t>
            </a:r>
            <a:endParaRPr lang="en-GB" dirty="0"/>
          </a:p>
        </p:txBody>
      </p:sp>
      <p:sp>
        <p:nvSpPr>
          <p:cNvPr id="5" name="Google Shape;1168;p42">
            <a:extLst>
              <a:ext uri="{FF2B5EF4-FFF2-40B4-BE49-F238E27FC236}">
                <a16:creationId xmlns:a16="http://schemas.microsoft.com/office/drawing/2014/main" id="{41E5BD11-5F1F-F83A-2E54-FF1F35E1070C}"/>
              </a:ext>
            </a:extLst>
          </p:cNvPr>
          <p:cNvSpPr txBox="1">
            <a:spLocks/>
          </p:cNvSpPr>
          <p:nvPr/>
        </p:nvSpPr>
        <p:spPr>
          <a:xfrm>
            <a:off x="1801604" y="3495532"/>
            <a:ext cx="1789583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Health Likelihood</a:t>
            </a:r>
          </a:p>
          <a:p>
            <a:pPr marL="0" indent="0"/>
            <a:r>
              <a:rPr lang="en-US" sz="1400" dirty="0"/>
              <a:t>Extraversion</a:t>
            </a:r>
          </a:p>
          <a:p>
            <a:pPr marL="0" indent="0"/>
            <a:endParaRPr lang="en-US" sz="1000" dirty="0"/>
          </a:p>
        </p:txBody>
      </p:sp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58F5D308-575E-486A-7194-17DA6BF9E6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8967" y="2621411"/>
            <a:ext cx="548186" cy="483991"/>
          </a:xfrm>
          <a:prstGeom prst="rect">
            <a:avLst/>
          </a:prstGeom>
        </p:spPr>
      </p:pic>
      <p:grpSp>
        <p:nvGrpSpPr>
          <p:cNvPr id="9" name="Google Shape;13176;p64">
            <a:extLst>
              <a:ext uri="{FF2B5EF4-FFF2-40B4-BE49-F238E27FC236}">
                <a16:creationId xmlns:a16="http://schemas.microsoft.com/office/drawing/2014/main" id="{E794A3A7-D116-F124-AD8C-47C23351C159}"/>
              </a:ext>
            </a:extLst>
          </p:cNvPr>
          <p:cNvGrpSpPr/>
          <p:nvPr/>
        </p:nvGrpSpPr>
        <p:grpSpPr>
          <a:xfrm>
            <a:off x="984594" y="1673434"/>
            <a:ext cx="503384" cy="452578"/>
            <a:chOff x="4650919" y="3817349"/>
            <a:chExt cx="346024" cy="345674"/>
          </a:xfrm>
          <a:solidFill>
            <a:schemeClr val="accent5"/>
          </a:solidFill>
        </p:grpSpPr>
        <p:sp>
          <p:nvSpPr>
            <p:cNvPr id="33" name="Google Shape;13177;p64">
              <a:extLst>
                <a:ext uri="{FF2B5EF4-FFF2-40B4-BE49-F238E27FC236}">
                  <a16:creationId xmlns:a16="http://schemas.microsoft.com/office/drawing/2014/main" id="{F4B01272-9BE4-6FBA-17D7-1AE79163E255}"/>
                </a:ext>
              </a:extLst>
            </p:cNvPr>
            <p:cNvSpPr/>
            <p:nvPr/>
          </p:nvSpPr>
          <p:spPr>
            <a:xfrm>
              <a:off x="4650919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42" y="334"/>
                  </a:moveTo>
                  <a:cubicBezTo>
                    <a:pt x="8251" y="334"/>
                    <a:pt x="10526" y="2608"/>
                    <a:pt x="10526" y="5430"/>
                  </a:cubicBezTo>
                  <a:cubicBezTo>
                    <a:pt x="10526" y="8240"/>
                    <a:pt x="8240" y="10514"/>
                    <a:pt x="5442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2" y="334"/>
                  </a:cubicBezTo>
                  <a:close/>
                  <a:moveTo>
                    <a:pt x="5442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2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2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78;p64">
              <a:extLst>
                <a:ext uri="{FF2B5EF4-FFF2-40B4-BE49-F238E27FC236}">
                  <a16:creationId xmlns:a16="http://schemas.microsoft.com/office/drawing/2014/main" id="{48AB5312-C116-31E6-84DC-41D40C0813FF}"/>
                </a:ext>
              </a:extLst>
            </p:cNvPr>
            <p:cNvSpPr/>
            <p:nvPr/>
          </p:nvSpPr>
          <p:spPr>
            <a:xfrm>
              <a:off x="4701305" y="3867386"/>
              <a:ext cx="244486" cy="242958"/>
            </a:xfrm>
            <a:custGeom>
              <a:avLst/>
              <a:gdLst/>
              <a:ahLst/>
              <a:cxnLst/>
              <a:rect l="l" t="t" r="r" b="b"/>
              <a:pathLst>
                <a:path w="7681" h="7633" extrusionOk="0">
                  <a:moveTo>
                    <a:pt x="3835" y="0"/>
                  </a:moveTo>
                  <a:cubicBezTo>
                    <a:pt x="1727" y="0"/>
                    <a:pt x="13" y="1715"/>
                    <a:pt x="13" y="3822"/>
                  </a:cubicBezTo>
                  <a:cubicBezTo>
                    <a:pt x="13" y="4418"/>
                    <a:pt x="144" y="5001"/>
                    <a:pt x="418" y="5537"/>
                  </a:cubicBezTo>
                  <a:lnTo>
                    <a:pt x="25" y="6501"/>
                  </a:lnTo>
                  <a:cubicBezTo>
                    <a:pt x="1" y="6585"/>
                    <a:pt x="13" y="6656"/>
                    <a:pt x="84" y="6704"/>
                  </a:cubicBezTo>
                  <a:cubicBezTo>
                    <a:pt x="120" y="6727"/>
                    <a:pt x="156" y="6727"/>
                    <a:pt x="191" y="6727"/>
                  </a:cubicBezTo>
                  <a:lnTo>
                    <a:pt x="1370" y="6727"/>
                  </a:lnTo>
                  <a:cubicBezTo>
                    <a:pt x="2061" y="7323"/>
                    <a:pt x="2942" y="7632"/>
                    <a:pt x="3847" y="7632"/>
                  </a:cubicBezTo>
                  <a:cubicBezTo>
                    <a:pt x="5966" y="7632"/>
                    <a:pt x="7680" y="5930"/>
                    <a:pt x="7680" y="3810"/>
                  </a:cubicBezTo>
                  <a:cubicBezTo>
                    <a:pt x="7680" y="3096"/>
                    <a:pt x="7454" y="2394"/>
                    <a:pt x="7085" y="1798"/>
                  </a:cubicBezTo>
                  <a:cubicBezTo>
                    <a:pt x="7052" y="1752"/>
                    <a:pt x="6997" y="1727"/>
                    <a:pt x="6940" y="1727"/>
                  </a:cubicBezTo>
                  <a:cubicBezTo>
                    <a:pt x="6894" y="1727"/>
                    <a:pt x="6848" y="1743"/>
                    <a:pt x="6811" y="1774"/>
                  </a:cubicBezTo>
                  <a:cubicBezTo>
                    <a:pt x="6752" y="1834"/>
                    <a:pt x="6752" y="1917"/>
                    <a:pt x="6787" y="1977"/>
                  </a:cubicBezTo>
                  <a:cubicBezTo>
                    <a:pt x="7133" y="2513"/>
                    <a:pt x="7323" y="3156"/>
                    <a:pt x="7323" y="3846"/>
                  </a:cubicBezTo>
                  <a:cubicBezTo>
                    <a:pt x="7323" y="5763"/>
                    <a:pt x="5764" y="7323"/>
                    <a:pt x="3835" y="7323"/>
                  </a:cubicBezTo>
                  <a:cubicBezTo>
                    <a:pt x="2989" y="7323"/>
                    <a:pt x="2168" y="7013"/>
                    <a:pt x="1537" y="6442"/>
                  </a:cubicBezTo>
                  <a:cubicBezTo>
                    <a:pt x="1501" y="6418"/>
                    <a:pt x="1453" y="6406"/>
                    <a:pt x="1418" y="6406"/>
                  </a:cubicBezTo>
                  <a:lnTo>
                    <a:pt x="430" y="6406"/>
                  </a:lnTo>
                  <a:lnTo>
                    <a:pt x="763" y="5596"/>
                  </a:lnTo>
                  <a:cubicBezTo>
                    <a:pt x="775" y="5549"/>
                    <a:pt x="775" y="5489"/>
                    <a:pt x="763" y="5453"/>
                  </a:cubicBezTo>
                  <a:cubicBezTo>
                    <a:pt x="489" y="4953"/>
                    <a:pt x="358" y="4394"/>
                    <a:pt x="358" y="3822"/>
                  </a:cubicBezTo>
                  <a:cubicBezTo>
                    <a:pt x="358" y="1905"/>
                    <a:pt x="1918" y="346"/>
                    <a:pt x="3835" y="346"/>
                  </a:cubicBezTo>
                  <a:cubicBezTo>
                    <a:pt x="4787" y="346"/>
                    <a:pt x="5656" y="727"/>
                    <a:pt x="6276" y="1346"/>
                  </a:cubicBezTo>
                  <a:cubicBezTo>
                    <a:pt x="6305" y="1376"/>
                    <a:pt x="6350" y="1390"/>
                    <a:pt x="6395" y="1390"/>
                  </a:cubicBezTo>
                  <a:cubicBezTo>
                    <a:pt x="6439" y="1390"/>
                    <a:pt x="6484" y="1376"/>
                    <a:pt x="6514" y="1346"/>
                  </a:cubicBezTo>
                  <a:cubicBezTo>
                    <a:pt x="6573" y="1262"/>
                    <a:pt x="6573" y="1167"/>
                    <a:pt x="6514" y="1108"/>
                  </a:cubicBezTo>
                  <a:cubicBezTo>
                    <a:pt x="5835" y="417"/>
                    <a:pt x="4882" y="0"/>
                    <a:pt x="3835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79;p64">
              <a:extLst>
                <a:ext uri="{FF2B5EF4-FFF2-40B4-BE49-F238E27FC236}">
                  <a16:creationId xmlns:a16="http://schemas.microsoft.com/office/drawing/2014/main" id="{F4DA10D0-1A9C-DA98-3A18-1B2540778988}"/>
                </a:ext>
              </a:extLst>
            </p:cNvPr>
            <p:cNvSpPr/>
            <p:nvPr/>
          </p:nvSpPr>
          <p:spPr>
            <a:xfrm>
              <a:off x="4749464" y="3911534"/>
              <a:ext cx="153134" cy="151065"/>
            </a:xfrm>
            <a:custGeom>
              <a:avLst/>
              <a:gdLst/>
              <a:ahLst/>
              <a:cxnLst/>
              <a:rect l="l" t="t" r="r" b="b"/>
              <a:pathLst>
                <a:path w="4811" h="4746" extrusionOk="0">
                  <a:moveTo>
                    <a:pt x="1384" y="0"/>
                  </a:moveTo>
                  <a:cubicBezTo>
                    <a:pt x="1342" y="0"/>
                    <a:pt x="1304" y="18"/>
                    <a:pt x="1274" y="54"/>
                  </a:cubicBezTo>
                  <a:lnTo>
                    <a:pt x="274" y="1054"/>
                  </a:lnTo>
                  <a:cubicBezTo>
                    <a:pt x="36" y="1292"/>
                    <a:pt x="0" y="1661"/>
                    <a:pt x="202" y="1935"/>
                  </a:cubicBezTo>
                  <a:cubicBezTo>
                    <a:pt x="619" y="2495"/>
                    <a:pt x="1072" y="3031"/>
                    <a:pt x="1572" y="3531"/>
                  </a:cubicBezTo>
                  <a:cubicBezTo>
                    <a:pt x="1601" y="3560"/>
                    <a:pt x="1646" y="3575"/>
                    <a:pt x="1691" y="3575"/>
                  </a:cubicBezTo>
                  <a:cubicBezTo>
                    <a:pt x="1735" y="3575"/>
                    <a:pt x="1780" y="3560"/>
                    <a:pt x="1810" y="3531"/>
                  </a:cubicBezTo>
                  <a:cubicBezTo>
                    <a:pt x="1881" y="3447"/>
                    <a:pt x="1869" y="3352"/>
                    <a:pt x="1810" y="3293"/>
                  </a:cubicBezTo>
                  <a:cubicBezTo>
                    <a:pt x="1310" y="2816"/>
                    <a:pt x="869" y="2304"/>
                    <a:pt x="464" y="1745"/>
                  </a:cubicBezTo>
                  <a:cubicBezTo>
                    <a:pt x="381" y="1602"/>
                    <a:pt x="393" y="1423"/>
                    <a:pt x="500" y="1304"/>
                  </a:cubicBezTo>
                  <a:lnTo>
                    <a:pt x="1369" y="435"/>
                  </a:lnTo>
                  <a:lnTo>
                    <a:pt x="2107" y="1161"/>
                  </a:lnTo>
                  <a:lnTo>
                    <a:pt x="1750" y="1518"/>
                  </a:lnTo>
                  <a:cubicBezTo>
                    <a:pt x="1703" y="1566"/>
                    <a:pt x="1691" y="1638"/>
                    <a:pt x="1703" y="1697"/>
                  </a:cubicBezTo>
                  <a:cubicBezTo>
                    <a:pt x="1941" y="2400"/>
                    <a:pt x="2405" y="2876"/>
                    <a:pt x="3096" y="3090"/>
                  </a:cubicBezTo>
                  <a:cubicBezTo>
                    <a:pt x="3112" y="3097"/>
                    <a:pt x="3131" y="3100"/>
                    <a:pt x="3150" y="3100"/>
                  </a:cubicBezTo>
                  <a:cubicBezTo>
                    <a:pt x="3198" y="3100"/>
                    <a:pt x="3248" y="3080"/>
                    <a:pt x="3274" y="3054"/>
                  </a:cubicBezTo>
                  <a:lnTo>
                    <a:pt x="3631" y="2697"/>
                  </a:lnTo>
                  <a:lnTo>
                    <a:pt x="4370" y="3423"/>
                  </a:lnTo>
                  <a:lnTo>
                    <a:pt x="3489" y="4305"/>
                  </a:lnTo>
                  <a:cubicBezTo>
                    <a:pt x="3424" y="4369"/>
                    <a:pt x="3343" y="4402"/>
                    <a:pt x="3261" y="4402"/>
                  </a:cubicBezTo>
                  <a:cubicBezTo>
                    <a:pt x="3191" y="4402"/>
                    <a:pt x="3120" y="4378"/>
                    <a:pt x="3060" y="4328"/>
                  </a:cubicBezTo>
                  <a:cubicBezTo>
                    <a:pt x="2834" y="4162"/>
                    <a:pt x="2607" y="4007"/>
                    <a:pt x="2405" y="3828"/>
                  </a:cubicBezTo>
                  <a:cubicBezTo>
                    <a:pt x="2368" y="3801"/>
                    <a:pt x="2330" y="3789"/>
                    <a:pt x="2295" y="3789"/>
                  </a:cubicBezTo>
                  <a:cubicBezTo>
                    <a:pt x="2251" y="3789"/>
                    <a:pt x="2212" y="3807"/>
                    <a:pt x="2179" y="3840"/>
                  </a:cubicBezTo>
                  <a:cubicBezTo>
                    <a:pt x="2107" y="3912"/>
                    <a:pt x="2119" y="4031"/>
                    <a:pt x="2191" y="4090"/>
                  </a:cubicBezTo>
                  <a:cubicBezTo>
                    <a:pt x="2417" y="4269"/>
                    <a:pt x="2643" y="4447"/>
                    <a:pt x="2858" y="4614"/>
                  </a:cubicBezTo>
                  <a:cubicBezTo>
                    <a:pt x="2977" y="4697"/>
                    <a:pt x="3119" y="4745"/>
                    <a:pt x="3250" y="4745"/>
                  </a:cubicBezTo>
                  <a:cubicBezTo>
                    <a:pt x="3429" y="4745"/>
                    <a:pt x="3596" y="4674"/>
                    <a:pt x="3727" y="4555"/>
                  </a:cubicBezTo>
                  <a:lnTo>
                    <a:pt x="4727" y="3554"/>
                  </a:lnTo>
                  <a:cubicBezTo>
                    <a:pt x="4798" y="3495"/>
                    <a:pt x="4810" y="3423"/>
                    <a:pt x="4786" y="3352"/>
                  </a:cubicBezTo>
                  <a:cubicBezTo>
                    <a:pt x="4763" y="3328"/>
                    <a:pt x="4751" y="3304"/>
                    <a:pt x="4739" y="3293"/>
                  </a:cubicBezTo>
                  <a:lnTo>
                    <a:pt x="3774" y="2316"/>
                  </a:lnTo>
                  <a:cubicBezTo>
                    <a:pt x="3733" y="2280"/>
                    <a:pt x="3688" y="2263"/>
                    <a:pt x="3646" y="2263"/>
                  </a:cubicBezTo>
                  <a:cubicBezTo>
                    <a:pt x="3605" y="2263"/>
                    <a:pt x="3566" y="2280"/>
                    <a:pt x="3536" y="2316"/>
                  </a:cubicBezTo>
                  <a:lnTo>
                    <a:pt x="3131" y="2721"/>
                  </a:lnTo>
                  <a:cubicBezTo>
                    <a:pt x="2619" y="2531"/>
                    <a:pt x="2286" y="2185"/>
                    <a:pt x="2072" y="1661"/>
                  </a:cubicBezTo>
                  <a:lnTo>
                    <a:pt x="2477" y="1268"/>
                  </a:lnTo>
                  <a:cubicBezTo>
                    <a:pt x="2548" y="1185"/>
                    <a:pt x="2548" y="1090"/>
                    <a:pt x="2477" y="1030"/>
                  </a:cubicBezTo>
                  <a:lnTo>
                    <a:pt x="1512" y="54"/>
                  </a:lnTo>
                  <a:cubicBezTo>
                    <a:pt x="1470" y="18"/>
                    <a:pt x="1426" y="0"/>
                    <a:pt x="1384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3248;p64">
            <a:extLst>
              <a:ext uri="{FF2B5EF4-FFF2-40B4-BE49-F238E27FC236}">
                <a16:creationId xmlns:a16="http://schemas.microsoft.com/office/drawing/2014/main" id="{8F99F69A-995D-5072-977A-534B9ABA1A95}"/>
              </a:ext>
            </a:extLst>
          </p:cNvPr>
          <p:cNvGrpSpPr/>
          <p:nvPr/>
        </p:nvGrpSpPr>
        <p:grpSpPr>
          <a:xfrm>
            <a:off x="1062700" y="3594616"/>
            <a:ext cx="429909" cy="406917"/>
            <a:chOff x="4193490" y="3350084"/>
            <a:chExt cx="289939" cy="334661"/>
          </a:xfrm>
          <a:solidFill>
            <a:schemeClr val="accent2"/>
          </a:solidFill>
        </p:grpSpPr>
        <p:sp>
          <p:nvSpPr>
            <p:cNvPr id="23" name="Google Shape;13249;p64">
              <a:extLst>
                <a:ext uri="{FF2B5EF4-FFF2-40B4-BE49-F238E27FC236}">
                  <a16:creationId xmlns:a16="http://schemas.microsoft.com/office/drawing/2014/main" id="{BB73847F-55E7-DBA1-67D9-3F17C101321F}"/>
                </a:ext>
              </a:extLst>
            </p:cNvPr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250;p64">
              <a:extLst>
                <a:ext uri="{FF2B5EF4-FFF2-40B4-BE49-F238E27FC236}">
                  <a16:creationId xmlns:a16="http://schemas.microsoft.com/office/drawing/2014/main" id="{80735566-C4D4-46AE-05F5-48EE7450A6FF}"/>
                </a:ext>
              </a:extLst>
            </p:cNvPr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251;p64">
              <a:extLst>
                <a:ext uri="{FF2B5EF4-FFF2-40B4-BE49-F238E27FC236}">
                  <a16:creationId xmlns:a16="http://schemas.microsoft.com/office/drawing/2014/main" id="{116FA841-7D3A-94EF-BEAC-46F0E59F7E0D}"/>
                </a:ext>
              </a:extLst>
            </p:cNvPr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252;p64">
              <a:extLst>
                <a:ext uri="{FF2B5EF4-FFF2-40B4-BE49-F238E27FC236}">
                  <a16:creationId xmlns:a16="http://schemas.microsoft.com/office/drawing/2014/main" id="{2F3474E4-420A-6377-9F5F-A220889986A1}"/>
                </a:ext>
              </a:extLst>
            </p:cNvPr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253;p64">
              <a:extLst>
                <a:ext uri="{FF2B5EF4-FFF2-40B4-BE49-F238E27FC236}">
                  <a16:creationId xmlns:a16="http://schemas.microsoft.com/office/drawing/2014/main" id="{7F03C2C5-72DA-1B2F-870A-25249271116F}"/>
                </a:ext>
              </a:extLst>
            </p:cNvPr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254;p64">
              <a:extLst>
                <a:ext uri="{FF2B5EF4-FFF2-40B4-BE49-F238E27FC236}">
                  <a16:creationId xmlns:a16="http://schemas.microsoft.com/office/drawing/2014/main" id="{7156FC1B-E81A-7E58-9846-E0E07E1FCB8C}"/>
                </a:ext>
              </a:extLst>
            </p:cNvPr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255;p64">
              <a:extLst>
                <a:ext uri="{FF2B5EF4-FFF2-40B4-BE49-F238E27FC236}">
                  <a16:creationId xmlns:a16="http://schemas.microsoft.com/office/drawing/2014/main" id="{48BCA5D7-3622-7397-E24D-063902605505}"/>
                </a:ext>
              </a:extLst>
            </p:cNvPr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256;p64">
              <a:extLst>
                <a:ext uri="{FF2B5EF4-FFF2-40B4-BE49-F238E27FC236}">
                  <a16:creationId xmlns:a16="http://schemas.microsoft.com/office/drawing/2014/main" id="{2023403E-D761-0096-C3A5-89993A5DBF99}"/>
                </a:ext>
              </a:extLst>
            </p:cNvPr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257;p64">
              <a:extLst>
                <a:ext uri="{FF2B5EF4-FFF2-40B4-BE49-F238E27FC236}">
                  <a16:creationId xmlns:a16="http://schemas.microsoft.com/office/drawing/2014/main" id="{8FEB9770-288E-205C-0021-BED943CDEBF8}"/>
                </a:ext>
              </a:extLst>
            </p:cNvPr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258;p64">
              <a:extLst>
                <a:ext uri="{FF2B5EF4-FFF2-40B4-BE49-F238E27FC236}">
                  <a16:creationId xmlns:a16="http://schemas.microsoft.com/office/drawing/2014/main" id="{913FBF6F-577F-3F20-CB7A-06B2D6AE4689}"/>
                </a:ext>
              </a:extLst>
            </p:cNvPr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675;p31">
            <a:extLst>
              <a:ext uri="{FF2B5EF4-FFF2-40B4-BE49-F238E27FC236}">
                <a16:creationId xmlns:a16="http://schemas.microsoft.com/office/drawing/2014/main" id="{F4FEEE3A-6F6E-DB17-26C4-0E7FB835BEF6}"/>
              </a:ext>
            </a:extLst>
          </p:cNvPr>
          <p:cNvSpPr txBox="1">
            <a:spLocks/>
          </p:cNvSpPr>
          <p:nvPr/>
        </p:nvSpPr>
        <p:spPr>
          <a:xfrm>
            <a:off x="6416385" y="1299602"/>
            <a:ext cx="136628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ES" sz="1600" dirty="0">
                <a:solidFill>
                  <a:schemeClr val="accent1"/>
                </a:solidFill>
              </a:rPr>
              <a:t>C</a:t>
            </a:r>
            <a:r>
              <a:rPr lang="en-GB" sz="1600" dirty="0">
                <a:solidFill>
                  <a:schemeClr val="accent1"/>
                </a:solidFill>
              </a:rPr>
              <a:t>LASSES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DED5FC42-A3A9-CAE1-0804-D8CDFA050838}"/>
              </a:ext>
            </a:extLst>
          </p:cNvPr>
          <p:cNvSpPr/>
          <p:nvPr/>
        </p:nvSpPr>
        <p:spPr>
          <a:xfrm>
            <a:off x="852961" y="2495532"/>
            <a:ext cx="806750" cy="767911"/>
          </a:xfrm>
          <a:prstGeom prst="round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84C73053-8784-04A3-7E13-2D7445A77DD3}"/>
              </a:ext>
            </a:extLst>
          </p:cNvPr>
          <p:cNvSpPr/>
          <p:nvPr/>
        </p:nvSpPr>
        <p:spPr>
          <a:xfrm>
            <a:off x="841974" y="1539567"/>
            <a:ext cx="806750" cy="767911"/>
          </a:xfrm>
          <a:prstGeom prst="round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4CB7F3CE-CB36-93E9-E162-4684DD7E28DA}"/>
              </a:ext>
            </a:extLst>
          </p:cNvPr>
          <p:cNvSpPr/>
          <p:nvPr/>
        </p:nvSpPr>
        <p:spPr>
          <a:xfrm>
            <a:off x="841974" y="3434573"/>
            <a:ext cx="806750" cy="767911"/>
          </a:xfrm>
          <a:prstGeom prst="round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A5C165-3258-E358-4DB4-4306359598FB}"/>
              </a:ext>
            </a:extLst>
          </p:cNvPr>
          <p:cNvGrpSpPr/>
          <p:nvPr/>
        </p:nvGrpSpPr>
        <p:grpSpPr>
          <a:xfrm>
            <a:off x="3334448" y="2034672"/>
            <a:ext cx="2879722" cy="1498199"/>
            <a:chOff x="486758" y="2184831"/>
            <a:chExt cx="2542843" cy="1264907"/>
          </a:xfrm>
        </p:grpSpPr>
        <p:grpSp>
          <p:nvGrpSpPr>
            <p:cNvPr id="4" name="Google Shape;1052;p35">
              <a:extLst>
                <a:ext uri="{FF2B5EF4-FFF2-40B4-BE49-F238E27FC236}">
                  <a16:creationId xmlns:a16="http://schemas.microsoft.com/office/drawing/2014/main" id="{6DE7E466-2E98-AEAE-CF4A-73C691E39759}"/>
                </a:ext>
              </a:extLst>
            </p:cNvPr>
            <p:cNvGrpSpPr/>
            <p:nvPr/>
          </p:nvGrpSpPr>
          <p:grpSpPr>
            <a:xfrm>
              <a:off x="1790651" y="2184831"/>
              <a:ext cx="317378" cy="687347"/>
              <a:chOff x="3343310" y="4475555"/>
              <a:chExt cx="127717" cy="316753"/>
            </a:xfrm>
          </p:grpSpPr>
          <p:sp>
            <p:nvSpPr>
              <p:cNvPr id="16" name="Google Shape;1053;p35">
                <a:extLst>
                  <a:ext uri="{FF2B5EF4-FFF2-40B4-BE49-F238E27FC236}">
                    <a16:creationId xmlns:a16="http://schemas.microsoft.com/office/drawing/2014/main" id="{140629A0-32BF-6A5B-C3F8-FAD7602157DC}"/>
                  </a:ext>
                </a:extLst>
              </p:cNvPr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54;p35">
                <a:extLst>
                  <a:ext uri="{FF2B5EF4-FFF2-40B4-BE49-F238E27FC236}">
                    <a16:creationId xmlns:a16="http://schemas.microsoft.com/office/drawing/2014/main" id="{10AE988A-F867-4201-96A7-F7EDA9F06406}"/>
                  </a:ext>
                </a:extLst>
              </p:cNvPr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1055;p35">
              <a:extLst>
                <a:ext uri="{FF2B5EF4-FFF2-40B4-BE49-F238E27FC236}">
                  <a16:creationId xmlns:a16="http://schemas.microsoft.com/office/drawing/2014/main" id="{D36F513E-AD27-C5E8-63D6-3B70D627A6D2}"/>
                </a:ext>
              </a:extLst>
            </p:cNvPr>
            <p:cNvSpPr txBox="1"/>
            <p:nvPr/>
          </p:nvSpPr>
          <p:spPr>
            <a:xfrm>
              <a:off x="486758" y="3190749"/>
              <a:ext cx="2542843" cy="25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914400" lvl="0" indent="-91440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tx2"/>
                  </a:solidFill>
                  <a:latin typeface="Share Tech"/>
                  <a:ea typeface="Share Tech"/>
                  <a:cs typeface="Share Tech"/>
                  <a:sym typeface="Share Tech"/>
                </a:rPr>
                <a:t>55 datapoints</a:t>
              </a:r>
              <a:endParaRPr sz="2000" dirty="0">
                <a:solidFill>
                  <a:schemeClr val="tx2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1" name="Google Shape;1057;p35">
              <a:extLst>
                <a:ext uri="{FF2B5EF4-FFF2-40B4-BE49-F238E27FC236}">
                  <a16:creationId xmlns:a16="http://schemas.microsoft.com/office/drawing/2014/main" id="{C992662E-0990-4AE3-940D-53049AE687AD}"/>
                </a:ext>
              </a:extLst>
            </p:cNvPr>
            <p:cNvSpPr/>
            <p:nvPr/>
          </p:nvSpPr>
          <p:spPr>
            <a:xfrm rot="5400000">
              <a:off x="1670229" y="2612205"/>
              <a:ext cx="117581" cy="849461"/>
            </a:xfrm>
            <a:prstGeom prst="rightBrace">
              <a:avLst>
                <a:gd name="adj1" fmla="val 0"/>
                <a:gd name="adj2" fmla="val 50248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" name="Google Shape;1059;p35">
              <a:extLst>
                <a:ext uri="{FF2B5EF4-FFF2-40B4-BE49-F238E27FC236}">
                  <a16:creationId xmlns:a16="http://schemas.microsoft.com/office/drawing/2014/main" id="{8E71E8CB-9302-1BA5-5967-E3D8FF55445C}"/>
                </a:ext>
              </a:extLst>
            </p:cNvPr>
            <p:cNvGrpSpPr/>
            <p:nvPr/>
          </p:nvGrpSpPr>
          <p:grpSpPr>
            <a:xfrm>
              <a:off x="1365999" y="2184831"/>
              <a:ext cx="317378" cy="687347"/>
              <a:chOff x="3343310" y="4475555"/>
              <a:chExt cx="127717" cy="316753"/>
            </a:xfrm>
          </p:grpSpPr>
          <p:sp>
            <p:nvSpPr>
              <p:cNvPr id="14" name="Google Shape;1060;p35">
                <a:extLst>
                  <a:ext uri="{FF2B5EF4-FFF2-40B4-BE49-F238E27FC236}">
                    <a16:creationId xmlns:a16="http://schemas.microsoft.com/office/drawing/2014/main" id="{C1D4D298-45A2-3615-A603-3CD7C266ED40}"/>
                  </a:ext>
                </a:extLst>
              </p:cNvPr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61;p35">
                <a:extLst>
                  <a:ext uri="{FF2B5EF4-FFF2-40B4-BE49-F238E27FC236}">
                    <a16:creationId xmlns:a16="http://schemas.microsoft.com/office/drawing/2014/main" id="{C60D7F2B-1923-43CE-8846-7DFEE4DDC58E}"/>
                  </a:ext>
                </a:extLst>
              </p:cNvPr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46824FB-CD3D-783A-9F8D-4C589A090427}"/>
              </a:ext>
            </a:extLst>
          </p:cNvPr>
          <p:cNvSpPr/>
          <p:nvPr/>
        </p:nvSpPr>
        <p:spPr>
          <a:xfrm>
            <a:off x="1837226" y="1539567"/>
            <a:ext cx="1718341" cy="767911"/>
          </a:xfrm>
          <a:prstGeom prst="round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oogle Shape;9678;p57">
            <a:extLst>
              <a:ext uri="{FF2B5EF4-FFF2-40B4-BE49-F238E27FC236}">
                <a16:creationId xmlns:a16="http://schemas.microsoft.com/office/drawing/2014/main" id="{59377AFC-5D6C-E10C-0CC5-3B7A46743035}"/>
              </a:ext>
            </a:extLst>
          </p:cNvPr>
          <p:cNvGrpSpPr/>
          <p:nvPr/>
        </p:nvGrpSpPr>
        <p:grpSpPr>
          <a:xfrm>
            <a:off x="5786941" y="1768688"/>
            <a:ext cx="2627486" cy="2447640"/>
            <a:chOff x="7340931" y="2022667"/>
            <a:chExt cx="950049" cy="914075"/>
          </a:xfrm>
        </p:grpSpPr>
        <p:sp>
          <p:nvSpPr>
            <p:cNvPr id="55" name="Google Shape;9679;p57">
              <a:extLst>
                <a:ext uri="{FF2B5EF4-FFF2-40B4-BE49-F238E27FC236}">
                  <a16:creationId xmlns:a16="http://schemas.microsoft.com/office/drawing/2014/main" id="{DD6C7631-2851-9BA8-975F-7F482B934EDA}"/>
                </a:ext>
              </a:extLst>
            </p:cNvPr>
            <p:cNvSpPr/>
            <p:nvPr/>
          </p:nvSpPr>
          <p:spPr>
            <a:xfrm>
              <a:off x="7474366" y="2461318"/>
              <a:ext cx="682343" cy="220186"/>
            </a:xfrm>
            <a:custGeom>
              <a:avLst/>
              <a:gdLst/>
              <a:ahLst/>
              <a:cxnLst/>
              <a:rect l="l" t="t" r="r" b="b"/>
              <a:pathLst>
                <a:path w="125546" h="40494" extrusionOk="0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680;p57">
              <a:extLst>
                <a:ext uri="{FF2B5EF4-FFF2-40B4-BE49-F238E27FC236}">
                  <a16:creationId xmlns:a16="http://schemas.microsoft.com/office/drawing/2014/main" id="{2D3DF06C-D6C6-C3FC-4C18-7EC6D52456D5}"/>
                </a:ext>
              </a:extLst>
            </p:cNvPr>
            <p:cNvSpPr/>
            <p:nvPr/>
          </p:nvSpPr>
          <p:spPr>
            <a:xfrm>
              <a:off x="7602697" y="2022667"/>
              <a:ext cx="426517" cy="402424"/>
            </a:xfrm>
            <a:custGeom>
              <a:avLst/>
              <a:gdLst/>
              <a:ahLst/>
              <a:cxnLst/>
              <a:rect l="l" t="t" r="r" b="b"/>
              <a:pathLst>
                <a:path w="78476" h="74009" extrusionOk="0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9682;p57">
              <a:extLst>
                <a:ext uri="{FF2B5EF4-FFF2-40B4-BE49-F238E27FC236}">
                  <a16:creationId xmlns:a16="http://schemas.microsoft.com/office/drawing/2014/main" id="{F842EBD0-9DB5-B9F2-9FBE-E2F0FFE4C96E}"/>
                </a:ext>
              </a:extLst>
            </p:cNvPr>
            <p:cNvSpPr/>
            <p:nvPr/>
          </p:nvSpPr>
          <p:spPr>
            <a:xfrm>
              <a:off x="7340931" y="2717730"/>
              <a:ext cx="950049" cy="219012"/>
            </a:xfrm>
            <a:custGeom>
              <a:avLst/>
              <a:gdLst/>
              <a:ahLst/>
              <a:cxnLst/>
              <a:rect l="l" t="t" r="r" b="b"/>
              <a:pathLst>
                <a:path w="174802" h="40278" extrusionOk="0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1168;p42">
            <a:extLst>
              <a:ext uri="{FF2B5EF4-FFF2-40B4-BE49-F238E27FC236}">
                <a16:creationId xmlns:a16="http://schemas.microsoft.com/office/drawing/2014/main" id="{5FBCAA8D-B23F-3529-ED65-5D66D5F2E4DC}"/>
              </a:ext>
            </a:extLst>
          </p:cNvPr>
          <p:cNvSpPr txBox="1">
            <a:spLocks/>
          </p:cNvSpPr>
          <p:nvPr/>
        </p:nvSpPr>
        <p:spPr>
          <a:xfrm>
            <a:off x="6594249" y="2260858"/>
            <a:ext cx="1008243" cy="45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+0.8</a:t>
            </a:r>
            <a:endParaRPr lang="en-US" sz="1000" dirty="0"/>
          </a:p>
        </p:txBody>
      </p:sp>
      <p:sp>
        <p:nvSpPr>
          <p:cNvPr id="60" name="Google Shape;1168;p42">
            <a:extLst>
              <a:ext uri="{FF2B5EF4-FFF2-40B4-BE49-F238E27FC236}">
                <a16:creationId xmlns:a16="http://schemas.microsoft.com/office/drawing/2014/main" id="{B42B52AD-33D0-0D3B-08B1-61C52458CE6B}"/>
              </a:ext>
            </a:extLst>
          </p:cNvPr>
          <p:cNvSpPr txBox="1">
            <a:spLocks/>
          </p:cNvSpPr>
          <p:nvPr/>
        </p:nvSpPr>
        <p:spPr>
          <a:xfrm>
            <a:off x="6594249" y="3066280"/>
            <a:ext cx="1008243" cy="45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0.65 - 0.8</a:t>
            </a:r>
            <a:endParaRPr lang="en-US" sz="1000" dirty="0"/>
          </a:p>
        </p:txBody>
      </p:sp>
      <p:sp>
        <p:nvSpPr>
          <p:cNvPr id="61" name="Google Shape;1168;p42">
            <a:extLst>
              <a:ext uri="{FF2B5EF4-FFF2-40B4-BE49-F238E27FC236}">
                <a16:creationId xmlns:a16="http://schemas.microsoft.com/office/drawing/2014/main" id="{9D452C25-7519-29DB-69DC-FE662C352ED8}"/>
              </a:ext>
            </a:extLst>
          </p:cNvPr>
          <p:cNvSpPr txBox="1">
            <a:spLocks/>
          </p:cNvSpPr>
          <p:nvPr/>
        </p:nvSpPr>
        <p:spPr>
          <a:xfrm>
            <a:off x="6594248" y="3736881"/>
            <a:ext cx="1008243" cy="45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0.5 - 0.65</a:t>
            </a:r>
            <a:endParaRPr lang="en-US" sz="1000" dirty="0"/>
          </a:p>
        </p:txBody>
      </p:sp>
      <p:sp>
        <p:nvSpPr>
          <p:cNvPr id="63" name="Google Shape;675;p31">
            <a:extLst>
              <a:ext uri="{FF2B5EF4-FFF2-40B4-BE49-F238E27FC236}">
                <a16:creationId xmlns:a16="http://schemas.microsoft.com/office/drawing/2014/main" id="{6BA081BF-9B82-8545-D4EB-C42DD070DF11}"/>
              </a:ext>
            </a:extLst>
          </p:cNvPr>
          <p:cNvSpPr txBox="1">
            <a:spLocks/>
          </p:cNvSpPr>
          <p:nvPr/>
        </p:nvSpPr>
        <p:spPr>
          <a:xfrm>
            <a:off x="1350728" y="1030792"/>
            <a:ext cx="136628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ES" sz="1600" dirty="0">
                <a:solidFill>
                  <a:schemeClr val="accent1"/>
                </a:solidFill>
              </a:rPr>
              <a:t>FEATURES</a:t>
            </a:r>
            <a:endParaRPr lang="en-GB" sz="1600" dirty="0">
              <a:solidFill>
                <a:schemeClr val="accent1"/>
              </a:solidFill>
            </a:endParaRP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078D08D6-AA66-19BB-96C5-9F39B167BDDC}"/>
              </a:ext>
            </a:extLst>
          </p:cNvPr>
          <p:cNvSpPr/>
          <p:nvPr/>
        </p:nvSpPr>
        <p:spPr>
          <a:xfrm>
            <a:off x="1837226" y="2495532"/>
            <a:ext cx="1718341" cy="767911"/>
          </a:xfrm>
          <a:prstGeom prst="round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FC4336AC-D0FD-52C7-C5E2-66C004FF7E02}"/>
              </a:ext>
            </a:extLst>
          </p:cNvPr>
          <p:cNvSpPr/>
          <p:nvPr/>
        </p:nvSpPr>
        <p:spPr>
          <a:xfrm>
            <a:off x="1837226" y="3437261"/>
            <a:ext cx="1718341" cy="767911"/>
          </a:xfrm>
          <a:prstGeom prst="roundRect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Google Shape;1168;p42">
            <a:extLst>
              <a:ext uri="{FF2B5EF4-FFF2-40B4-BE49-F238E27FC236}">
                <a16:creationId xmlns:a16="http://schemas.microsoft.com/office/drawing/2014/main" id="{A05FE5E7-505A-0BA5-51D3-0E52A66C7071}"/>
              </a:ext>
            </a:extLst>
          </p:cNvPr>
          <p:cNvSpPr txBox="1">
            <a:spLocks/>
          </p:cNvSpPr>
          <p:nvPr/>
        </p:nvSpPr>
        <p:spPr>
          <a:xfrm>
            <a:off x="1791733" y="2526252"/>
            <a:ext cx="1789583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Happy Speech</a:t>
            </a:r>
          </a:p>
          <a:p>
            <a:pPr marL="0" indent="0"/>
            <a:r>
              <a:rPr lang="en-US" sz="1400" dirty="0"/>
              <a:t>Spoken Time Ratio</a:t>
            </a:r>
          </a:p>
          <a:p>
            <a:pPr marL="0" indent="0"/>
            <a:endParaRPr lang="en-US" sz="1000" dirty="0"/>
          </a:p>
        </p:txBody>
      </p:sp>
      <p:sp>
        <p:nvSpPr>
          <p:cNvPr id="67" name="Google Shape;1168;p42">
            <a:extLst>
              <a:ext uri="{FF2B5EF4-FFF2-40B4-BE49-F238E27FC236}">
                <a16:creationId xmlns:a16="http://schemas.microsoft.com/office/drawing/2014/main" id="{526F93FC-2E65-0F77-8047-ABB87B6428F9}"/>
              </a:ext>
            </a:extLst>
          </p:cNvPr>
          <p:cNvSpPr txBox="1">
            <a:spLocks/>
          </p:cNvSpPr>
          <p:nvPr/>
        </p:nvSpPr>
        <p:spPr>
          <a:xfrm>
            <a:off x="1827586" y="1617343"/>
            <a:ext cx="1789583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Contribution Index</a:t>
            </a:r>
          </a:p>
          <a:p>
            <a:pPr marL="0" indent="0"/>
            <a:r>
              <a:rPr lang="en-US" sz="1400" dirty="0"/>
              <a:t>Emotionally</a:t>
            </a:r>
          </a:p>
          <a:p>
            <a:pPr marL="0" indent="0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7410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>
            <a:extLst>
              <a:ext uri="{FF2B5EF4-FFF2-40B4-BE49-F238E27FC236}">
                <a16:creationId xmlns:a16="http://schemas.microsoft.com/office/drawing/2014/main" id="{9DF37256-0EC9-A882-3904-E2871673A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627" y="364649"/>
            <a:ext cx="4559231" cy="577800"/>
          </a:xfrm>
        </p:spPr>
        <p:txBody>
          <a:bodyPr/>
          <a:lstStyle/>
          <a:p>
            <a:r>
              <a:rPr lang="en-US" sz="2800" dirty="0"/>
              <a:t>RESULT METRICS</a:t>
            </a:r>
            <a:endParaRPr lang="en-GB" sz="2800" dirty="0"/>
          </a:p>
        </p:txBody>
      </p:sp>
      <p:sp>
        <p:nvSpPr>
          <p:cNvPr id="3" name="Google Shape;9845;p58">
            <a:extLst>
              <a:ext uri="{FF2B5EF4-FFF2-40B4-BE49-F238E27FC236}">
                <a16:creationId xmlns:a16="http://schemas.microsoft.com/office/drawing/2014/main" id="{932968B3-505C-9058-F78F-04DE8E621A2A}"/>
              </a:ext>
            </a:extLst>
          </p:cNvPr>
          <p:cNvSpPr/>
          <p:nvPr/>
        </p:nvSpPr>
        <p:spPr>
          <a:xfrm>
            <a:off x="2915432" y="4242060"/>
            <a:ext cx="494395" cy="489390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68;p42">
            <a:extLst>
              <a:ext uri="{FF2B5EF4-FFF2-40B4-BE49-F238E27FC236}">
                <a16:creationId xmlns:a16="http://schemas.microsoft.com/office/drawing/2014/main" id="{72182166-633F-4B37-8A24-EA6B973D2EC7}"/>
              </a:ext>
            </a:extLst>
          </p:cNvPr>
          <p:cNvSpPr txBox="1">
            <a:spLocks/>
          </p:cNvSpPr>
          <p:nvPr/>
        </p:nvSpPr>
        <p:spPr>
          <a:xfrm>
            <a:off x="3290627" y="4319400"/>
            <a:ext cx="3670613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Mean Cross-Validation Accuracy: </a:t>
            </a:r>
            <a:r>
              <a:rPr lang="en-US" sz="1400" b="1" dirty="0"/>
              <a:t>0.73</a:t>
            </a:r>
          </a:p>
          <a:p>
            <a:pPr marL="0" indent="0"/>
            <a:endParaRPr 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82275D-F9BC-A5CB-488F-C138393C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1" y="1099101"/>
            <a:ext cx="3348912" cy="2862166"/>
          </a:xfrm>
          <a:prstGeom prst="roundRect">
            <a:avLst>
              <a:gd name="adj" fmla="val 524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950935-0572-06C3-9535-E2027BFF3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61" y="1114044"/>
            <a:ext cx="3673112" cy="2862166"/>
          </a:xfrm>
          <a:prstGeom prst="roundRect">
            <a:avLst>
              <a:gd name="adj" fmla="val 347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712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>
            <a:extLst>
              <a:ext uri="{FF2B5EF4-FFF2-40B4-BE49-F238E27FC236}">
                <a16:creationId xmlns:a16="http://schemas.microsoft.com/office/drawing/2014/main" id="{48683B10-77E7-FE59-5CF7-C2EE38D21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384" y="438745"/>
            <a:ext cx="4559231" cy="577800"/>
          </a:xfrm>
        </p:spPr>
        <p:txBody>
          <a:bodyPr/>
          <a:lstStyle/>
          <a:p>
            <a:pPr algn="ctr"/>
            <a:r>
              <a:rPr lang="en-US" sz="2800" dirty="0"/>
              <a:t>FEATURE IMPORTANCE</a:t>
            </a: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AF2030-9975-FC61-50CF-BE9A181D6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66" y="1203468"/>
            <a:ext cx="5403031" cy="3031531"/>
          </a:xfrm>
          <a:prstGeom prst="roundRect">
            <a:avLst>
              <a:gd name="adj" fmla="val 391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36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>
            <a:extLst>
              <a:ext uri="{FF2B5EF4-FFF2-40B4-BE49-F238E27FC236}">
                <a16:creationId xmlns:a16="http://schemas.microsoft.com/office/drawing/2014/main" id="{6596B883-7D0B-89A9-9F64-829BDC914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7663" y="687715"/>
            <a:ext cx="2686500" cy="577800"/>
          </a:xfrm>
        </p:spPr>
        <p:txBody>
          <a:bodyPr/>
          <a:lstStyle/>
          <a:p>
            <a:pPr algn="ctr"/>
            <a:r>
              <a:rPr lang="en-GB" sz="2400" dirty="0"/>
              <a:t>ANALYSIS</a:t>
            </a:r>
            <a:endParaRPr lang="en-GB" dirty="0"/>
          </a:p>
        </p:txBody>
      </p:sp>
      <p:grpSp>
        <p:nvGrpSpPr>
          <p:cNvPr id="3" name="Google Shape;8571;p54">
            <a:extLst>
              <a:ext uri="{FF2B5EF4-FFF2-40B4-BE49-F238E27FC236}">
                <a16:creationId xmlns:a16="http://schemas.microsoft.com/office/drawing/2014/main" id="{40B5CD94-73BA-1B5A-FCE2-D51AFDE5759A}"/>
              </a:ext>
            </a:extLst>
          </p:cNvPr>
          <p:cNvGrpSpPr/>
          <p:nvPr/>
        </p:nvGrpSpPr>
        <p:grpSpPr>
          <a:xfrm>
            <a:off x="1883516" y="635002"/>
            <a:ext cx="6460701" cy="3516763"/>
            <a:chOff x="803162" y="2673734"/>
            <a:chExt cx="1411906" cy="627604"/>
          </a:xfrm>
        </p:grpSpPr>
        <p:cxnSp>
          <p:nvCxnSpPr>
            <p:cNvPr id="4" name="Google Shape;8572;p54">
              <a:extLst>
                <a:ext uri="{FF2B5EF4-FFF2-40B4-BE49-F238E27FC236}">
                  <a16:creationId xmlns:a16="http://schemas.microsoft.com/office/drawing/2014/main" id="{91EFADD7-98F4-1E63-4674-D7EF6C1ED776}"/>
                </a:ext>
              </a:extLst>
            </p:cNvPr>
            <p:cNvCxnSpPr>
              <a:cxnSpLocks/>
              <a:stCxn id="16" idx="2"/>
              <a:endCxn id="14" idx="0"/>
            </p:cNvCxnSpPr>
            <p:nvPr/>
          </p:nvCxnSpPr>
          <p:spPr>
            <a:xfrm rot="16200000" flipH="1">
              <a:off x="1629179" y="2672763"/>
              <a:ext cx="129155" cy="36928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" name="Google Shape;8575;p54">
              <a:extLst>
                <a:ext uri="{FF2B5EF4-FFF2-40B4-BE49-F238E27FC236}">
                  <a16:creationId xmlns:a16="http://schemas.microsoft.com/office/drawing/2014/main" id="{C682D772-811C-2D5B-38C3-6EE2BFB94468}"/>
                </a:ext>
              </a:extLst>
            </p:cNvPr>
            <p:cNvCxnSpPr>
              <a:cxnSpLocks/>
              <a:stCxn id="15" idx="0"/>
              <a:endCxn id="16" idx="2"/>
            </p:cNvCxnSpPr>
            <p:nvPr/>
          </p:nvCxnSpPr>
          <p:spPr>
            <a:xfrm rot="5400000" flipH="1" flipV="1">
              <a:off x="1259895" y="2672763"/>
              <a:ext cx="129155" cy="36928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" name="Google Shape;8577;p54">
              <a:extLst>
                <a:ext uri="{FF2B5EF4-FFF2-40B4-BE49-F238E27FC236}">
                  <a16:creationId xmlns:a16="http://schemas.microsoft.com/office/drawing/2014/main" id="{6CAD8DCA-C600-6584-2A7C-58A0EB5B250C}"/>
                </a:ext>
              </a:extLst>
            </p:cNvPr>
            <p:cNvCxnSpPr>
              <a:cxnSpLocks/>
              <a:stCxn id="15" idx="2"/>
              <a:endCxn id="11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" name="Google Shape;8579;p54">
              <a:extLst>
                <a:ext uri="{FF2B5EF4-FFF2-40B4-BE49-F238E27FC236}">
                  <a16:creationId xmlns:a16="http://schemas.microsoft.com/office/drawing/2014/main" id="{6ADF68AB-042F-7D71-D863-52A7203BCC11}"/>
                </a:ext>
              </a:extLst>
            </p:cNvPr>
            <p:cNvCxnSpPr>
              <a:cxnSpLocks/>
              <a:stCxn id="10" idx="0"/>
              <a:endCxn id="15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581;p54">
              <a:extLst>
                <a:ext uri="{FF2B5EF4-FFF2-40B4-BE49-F238E27FC236}">
                  <a16:creationId xmlns:a16="http://schemas.microsoft.com/office/drawing/2014/main" id="{286532E0-BB0D-B91D-D36E-AC15170CB9D1}"/>
                </a:ext>
              </a:extLst>
            </p:cNvPr>
            <p:cNvCxnSpPr>
              <a:cxnSpLocks/>
              <a:stCxn id="14" idx="2"/>
              <a:endCxn id="13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8583;p54">
              <a:extLst>
                <a:ext uri="{FF2B5EF4-FFF2-40B4-BE49-F238E27FC236}">
                  <a16:creationId xmlns:a16="http://schemas.microsoft.com/office/drawing/2014/main" id="{F73D84AB-DA96-4078-3724-DE26B6E49422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8580;p54">
              <a:extLst>
                <a:ext uri="{FF2B5EF4-FFF2-40B4-BE49-F238E27FC236}">
                  <a16:creationId xmlns:a16="http://schemas.microsoft.com/office/drawing/2014/main" id="{2624903F-0244-B0C9-01C5-5AC2C1FD1213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" name="Google Shape;8578;p54">
              <a:extLst>
                <a:ext uri="{FF2B5EF4-FFF2-40B4-BE49-F238E27FC236}">
                  <a16:creationId xmlns:a16="http://schemas.microsoft.com/office/drawing/2014/main" id="{FCB70C43-C2F0-F776-CAB2-074B2F1E26CA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8584;p54">
              <a:extLst>
                <a:ext uri="{FF2B5EF4-FFF2-40B4-BE49-F238E27FC236}">
                  <a16:creationId xmlns:a16="http://schemas.microsoft.com/office/drawing/2014/main" id="{DFBB6EA5-96A6-5A9B-D2FE-8669D10D887C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8582;p54">
              <a:extLst>
                <a:ext uri="{FF2B5EF4-FFF2-40B4-BE49-F238E27FC236}">
                  <a16:creationId xmlns:a16="http://schemas.microsoft.com/office/drawing/2014/main" id="{85C5E1E5-E7C3-90B7-08F3-A3BE03C2678C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8574;p54">
              <a:extLst>
                <a:ext uri="{FF2B5EF4-FFF2-40B4-BE49-F238E27FC236}">
                  <a16:creationId xmlns:a16="http://schemas.microsoft.com/office/drawing/2014/main" id="{E3529E03-3266-0EB6-A55F-712340A6ECDF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8576;p54">
              <a:extLst>
                <a:ext uri="{FF2B5EF4-FFF2-40B4-BE49-F238E27FC236}">
                  <a16:creationId xmlns:a16="http://schemas.microsoft.com/office/drawing/2014/main" id="{2AB32E44-B8DA-5356-AC85-4C24C219815F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8573;p54">
              <a:extLst>
                <a:ext uri="{FF2B5EF4-FFF2-40B4-BE49-F238E27FC236}">
                  <a16:creationId xmlns:a16="http://schemas.microsoft.com/office/drawing/2014/main" id="{C9ECB7E1-55E2-E4C5-65F3-A6C82BC4763A}"/>
                </a:ext>
              </a:extLst>
            </p:cNvPr>
            <p:cNvSpPr/>
            <p:nvPr/>
          </p:nvSpPr>
          <p:spPr>
            <a:xfrm>
              <a:off x="1348764" y="2673734"/>
              <a:ext cx="320700" cy="119093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7" name="Google Shape;675;p31">
            <a:extLst>
              <a:ext uri="{FF2B5EF4-FFF2-40B4-BE49-F238E27FC236}">
                <a16:creationId xmlns:a16="http://schemas.microsoft.com/office/drawing/2014/main" id="{D524F8CC-099F-7990-46CF-6BE2FEC9EC12}"/>
              </a:ext>
            </a:extLst>
          </p:cNvPr>
          <p:cNvSpPr txBox="1">
            <a:spLocks/>
          </p:cNvSpPr>
          <p:nvPr/>
        </p:nvSpPr>
        <p:spPr>
          <a:xfrm>
            <a:off x="2740922" y="2329360"/>
            <a:ext cx="136628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ES" sz="1600" dirty="0">
                <a:solidFill>
                  <a:schemeClr val="accent2"/>
                </a:solidFill>
              </a:rPr>
              <a:t>INDIVIDUAL PERFORMANCE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18" name="Google Shape;1168;p42">
            <a:extLst>
              <a:ext uri="{FF2B5EF4-FFF2-40B4-BE49-F238E27FC236}">
                <a16:creationId xmlns:a16="http://schemas.microsoft.com/office/drawing/2014/main" id="{4838199A-5479-A2CB-BDB0-2425F2D167B3}"/>
              </a:ext>
            </a:extLst>
          </p:cNvPr>
          <p:cNvSpPr txBox="1">
            <a:spLocks/>
          </p:cNvSpPr>
          <p:nvPr/>
        </p:nvSpPr>
        <p:spPr>
          <a:xfrm>
            <a:off x="1722464" y="3571354"/>
            <a:ext cx="1789583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Groupflow</a:t>
            </a:r>
          </a:p>
          <a:p>
            <a:pPr marL="0" indent="0"/>
            <a:endParaRPr lang="en-US" sz="1000" dirty="0"/>
          </a:p>
        </p:txBody>
      </p:sp>
      <p:sp>
        <p:nvSpPr>
          <p:cNvPr id="19" name="Google Shape;675;p31">
            <a:extLst>
              <a:ext uri="{FF2B5EF4-FFF2-40B4-BE49-F238E27FC236}">
                <a16:creationId xmlns:a16="http://schemas.microsoft.com/office/drawing/2014/main" id="{0ACEDC27-D021-879B-4473-ADABE5BC8B68}"/>
              </a:ext>
            </a:extLst>
          </p:cNvPr>
          <p:cNvSpPr txBox="1">
            <a:spLocks/>
          </p:cNvSpPr>
          <p:nvPr/>
        </p:nvSpPr>
        <p:spPr>
          <a:xfrm>
            <a:off x="6120514" y="2329360"/>
            <a:ext cx="136628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ES" sz="1600" dirty="0">
                <a:solidFill>
                  <a:schemeClr val="accent3"/>
                </a:solidFill>
              </a:rPr>
              <a:t>GROUP PERFORMANCE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20" name="Google Shape;1168;p42">
            <a:extLst>
              <a:ext uri="{FF2B5EF4-FFF2-40B4-BE49-F238E27FC236}">
                <a16:creationId xmlns:a16="http://schemas.microsoft.com/office/drawing/2014/main" id="{CC65AAB9-1E07-77B6-6B4D-89A0438ABC07}"/>
              </a:ext>
            </a:extLst>
          </p:cNvPr>
          <p:cNvSpPr txBox="1">
            <a:spLocks/>
          </p:cNvSpPr>
          <p:nvPr/>
        </p:nvSpPr>
        <p:spPr>
          <a:xfrm>
            <a:off x="3375079" y="3497706"/>
            <a:ext cx="1789583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Performance</a:t>
            </a:r>
          </a:p>
          <a:p>
            <a:pPr marL="0" indent="0"/>
            <a:r>
              <a:rPr lang="en-US" sz="1400" dirty="0"/>
              <a:t>(3 classes)</a:t>
            </a:r>
          </a:p>
          <a:p>
            <a:pPr marL="0" indent="0"/>
            <a:endParaRPr lang="en-US" sz="1000" dirty="0"/>
          </a:p>
        </p:txBody>
      </p:sp>
      <p:sp>
        <p:nvSpPr>
          <p:cNvPr id="21" name="Google Shape;1168;p42">
            <a:extLst>
              <a:ext uri="{FF2B5EF4-FFF2-40B4-BE49-F238E27FC236}">
                <a16:creationId xmlns:a16="http://schemas.microsoft.com/office/drawing/2014/main" id="{4C238557-43EB-08F5-FE05-508F9E396B31}"/>
              </a:ext>
            </a:extLst>
          </p:cNvPr>
          <p:cNvSpPr txBox="1">
            <a:spLocks/>
          </p:cNvSpPr>
          <p:nvPr/>
        </p:nvSpPr>
        <p:spPr>
          <a:xfrm>
            <a:off x="5086724" y="3571354"/>
            <a:ext cx="1789583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Groupflow</a:t>
            </a:r>
          </a:p>
          <a:p>
            <a:pPr marL="0" indent="0"/>
            <a:endParaRPr lang="en-US" sz="1000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3118B58-7688-6309-1E92-C0A55E19EE9E}"/>
              </a:ext>
            </a:extLst>
          </p:cNvPr>
          <p:cNvSpPr/>
          <p:nvPr/>
        </p:nvSpPr>
        <p:spPr>
          <a:xfrm>
            <a:off x="2228624" y="1836824"/>
            <a:ext cx="5780843" cy="1063485"/>
          </a:xfrm>
          <a:prstGeom prst="round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Google Shape;675;p31">
            <a:extLst>
              <a:ext uri="{FF2B5EF4-FFF2-40B4-BE49-F238E27FC236}">
                <a16:creationId xmlns:a16="http://schemas.microsoft.com/office/drawing/2014/main" id="{F0DB91A0-7FA1-BB58-7632-CDC1F043FE54}"/>
              </a:ext>
            </a:extLst>
          </p:cNvPr>
          <p:cNvSpPr txBox="1">
            <a:spLocks/>
          </p:cNvSpPr>
          <p:nvPr/>
        </p:nvSpPr>
        <p:spPr>
          <a:xfrm>
            <a:off x="807923" y="1990989"/>
            <a:ext cx="1366285" cy="75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ES" sz="1600" dirty="0">
                <a:solidFill>
                  <a:schemeClr val="tx2"/>
                </a:solidFill>
              </a:rPr>
              <a:t>OBJECTIVE</a:t>
            </a:r>
          </a:p>
          <a:p>
            <a:pPr algn="ctr"/>
            <a:r>
              <a:rPr lang="es-ES" sz="1600" dirty="0">
                <a:solidFill>
                  <a:schemeClr val="tx2"/>
                </a:solidFill>
              </a:rPr>
              <a:t>VARIABLE</a:t>
            </a:r>
            <a:endParaRPr lang="en-GB" sz="1600" dirty="0">
              <a:solidFill>
                <a:schemeClr val="tx2"/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809DC64-DE14-C04A-800E-B5B52A9B733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027767" y="2368567"/>
            <a:ext cx="200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0FD95CB3-F1D7-8435-C46C-908F3E428F18}"/>
              </a:ext>
            </a:extLst>
          </p:cNvPr>
          <p:cNvSpPr/>
          <p:nvPr/>
        </p:nvSpPr>
        <p:spPr>
          <a:xfrm>
            <a:off x="1756556" y="3257983"/>
            <a:ext cx="6748714" cy="1063485"/>
          </a:xfrm>
          <a:prstGeom prst="round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Google Shape;675;p31">
            <a:extLst>
              <a:ext uri="{FF2B5EF4-FFF2-40B4-BE49-F238E27FC236}">
                <a16:creationId xmlns:a16="http://schemas.microsoft.com/office/drawing/2014/main" id="{AD89AC85-8772-92AA-796A-D47ED8E5E49D}"/>
              </a:ext>
            </a:extLst>
          </p:cNvPr>
          <p:cNvSpPr txBox="1">
            <a:spLocks/>
          </p:cNvSpPr>
          <p:nvPr/>
        </p:nvSpPr>
        <p:spPr>
          <a:xfrm>
            <a:off x="117865" y="3412148"/>
            <a:ext cx="1531156" cy="75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ES" sz="1600" dirty="0">
                <a:solidFill>
                  <a:schemeClr val="tx2"/>
                </a:solidFill>
              </a:rPr>
              <a:t>GROUPS OF</a:t>
            </a:r>
          </a:p>
          <a:p>
            <a:pPr algn="ctr"/>
            <a:r>
              <a:rPr lang="es-ES" sz="1600" dirty="0">
                <a:solidFill>
                  <a:schemeClr val="tx2"/>
                </a:solidFill>
              </a:rPr>
              <a:t>CLASSIFICATION</a:t>
            </a:r>
            <a:endParaRPr lang="en-GB" sz="1600" dirty="0">
              <a:solidFill>
                <a:schemeClr val="tx2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B6505F3-5332-0FEC-07E1-4744FAFDB79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55699" y="3789726"/>
            <a:ext cx="200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1168;p42">
            <a:extLst>
              <a:ext uri="{FF2B5EF4-FFF2-40B4-BE49-F238E27FC236}">
                <a16:creationId xmlns:a16="http://schemas.microsoft.com/office/drawing/2014/main" id="{73D9A187-EFAE-DECD-A4A0-7B886781F9A1}"/>
              </a:ext>
            </a:extLst>
          </p:cNvPr>
          <p:cNvSpPr txBox="1">
            <a:spLocks/>
          </p:cNvSpPr>
          <p:nvPr/>
        </p:nvSpPr>
        <p:spPr>
          <a:xfrm>
            <a:off x="6752932" y="3473666"/>
            <a:ext cx="1789583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Performance</a:t>
            </a:r>
          </a:p>
          <a:p>
            <a:pPr marL="0" indent="0"/>
            <a:r>
              <a:rPr lang="en-US" sz="1400" dirty="0"/>
              <a:t>(3 classes)</a:t>
            </a:r>
          </a:p>
          <a:p>
            <a:pPr marL="0" indent="0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74957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8571;p54">
            <a:extLst>
              <a:ext uri="{FF2B5EF4-FFF2-40B4-BE49-F238E27FC236}">
                <a16:creationId xmlns:a16="http://schemas.microsoft.com/office/drawing/2014/main" id="{40B5CD94-73BA-1B5A-FCE2-D51AFDE5759A}"/>
              </a:ext>
            </a:extLst>
          </p:cNvPr>
          <p:cNvGrpSpPr/>
          <p:nvPr/>
        </p:nvGrpSpPr>
        <p:grpSpPr>
          <a:xfrm>
            <a:off x="1925850" y="269401"/>
            <a:ext cx="6460701" cy="2849428"/>
            <a:chOff x="803162" y="2792827"/>
            <a:chExt cx="1411906" cy="508511"/>
          </a:xfrm>
        </p:grpSpPr>
        <p:cxnSp>
          <p:nvCxnSpPr>
            <p:cNvPr id="4" name="Google Shape;8572;p54">
              <a:extLst>
                <a:ext uri="{FF2B5EF4-FFF2-40B4-BE49-F238E27FC236}">
                  <a16:creationId xmlns:a16="http://schemas.microsoft.com/office/drawing/2014/main" id="{91EFADD7-98F4-1E63-4674-D7EF6C1ED77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rot="16200000" flipH="1">
              <a:off x="1629179" y="2672763"/>
              <a:ext cx="129155" cy="36928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" name="Google Shape;8575;p54">
              <a:extLst>
                <a:ext uri="{FF2B5EF4-FFF2-40B4-BE49-F238E27FC236}">
                  <a16:creationId xmlns:a16="http://schemas.microsoft.com/office/drawing/2014/main" id="{C682D772-811C-2D5B-38C3-6EE2BFB94468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1259895" y="2672763"/>
              <a:ext cx="129155" cy="36928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" name="Google Shape;8577;p54">
              <a:extLst>
                <a:ext uri="{FF2B5EF4-FFF2-40B4-BE49-F238E27FC236}">
                  <a16:creationId xmlns:a16="http://schemas.microsoft.com/office/drawing/2014/main" id="{6CAD8DCA-C600-6584-2A7C-58A0EB5B250C}"/>
                </a:ext>
              </a:extLst>
            </p:cNvPr>
            <p:cNvCxnSpPr>
              <a:cxnSpLocks/>
              <a:stCxn id="15" idx="2"/>
              <a:endCxn id="11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" name="Google Shape;8579;p54">
              <a:extLst>
                <a:ext uri="{FF2B5EF4-FFF2-40B4-BE49-F238E27FC236}">
                  <a16:creationId xmlns:a16="http://schemas.microsoft.com/office/drawing/2014/main" id="{6ADF68AB-042F-7D71-D863-52A7203BCC11}"/>
                </a:ext>
              </a:extLst>
            </p:cNvPr>
            <p:cNvCxnSpPr>
              <a:cxnSpLocks/>
              <a:stCxn id="10" idx="0"/>
              <a:endCxn id="15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581;p54">
              <a:extLst>
                <a:ext uri="{FF2B5EF4-FFF2-40B4-BE49-F238E27FC236}">
                  <a16:creationId xmlns:a16="http://schemas.microsoft.com/office/drawing/2014/main" id="{286532E0-BB0D-B91D-D36E-AC15170CB9D1}"/>
                </a:ext>
              </a:extLst>
            </p:cNvPr>
            <p:cNvCxnSpPr>
              <a:cxnSpLocks/>
              <a:stCxn id="14" idx="2"/>
              <a:endCxn id="13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8583;p54">
              <a:extLst>
                <a:ext uri="{FF2B5EF4-FFF2-40B4-BE49-F238E27FC236}">
                  <a16:creationId xmlns:a16="http://schemas.microsoft.com/office/drawing/2014/main" id="{F73D84AB-DA96-4078-3724-DE26B6E49422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8580;p54">
              <a:extLst>
                <a:ext uri="{FF2B5EF4-FFF2-40B4-BE49-F238E27FC236}">
                  <a16:creationId xmlns:a16="http://schemas.microsoft.com/office/drawing/2014/main" id="{2624903F-0244-B0C9-01C5-5AC2C1FD1213}"/>
                </a:ext>
              </a:extLst>
            </p:cNvPr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11" name="Google Shape;8578;p54">
              <a:extLst>
                <a:ext uri="{FF2B5EF4-FFF2-40B4-BE49-F238E27FC236}">
                  <a16:creationId xmlns:a16="http://schemas.microsoft.com/office/drawing/2014/main" id="{FCB70C43-C2F0-F776-CAB2-074B2F1E26CA}"/>
                </a:ext>
              </a:extLst>
            </p:cNvPr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8584;p54">
              <a:extLst>
                <a:ext uri="{FF2B5EF4-FFF2-40B4-BE49-F238E27FC236}">
                  <a16:creationId xmlns:a16="http://schemas.microsoft.com/office/drawing/2014/main" id="{DFBB6EA5-96A6-5A9B-D2FE-8669D10D887C}"/>
                </a:ext>
              </a:extLst>
            </p:cNvPr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8582;p54">
              <a:extLst>
                <a:ext uri="{FF2B5EF4-FFF2-40B4-BE49-F238E27FC236}">
                  <a16:creationId xmlns:a16="http://schemas.microsoft.com/office/drawing/2014/main" id="{85C5E1E5-E7C3-90B7-08F3-A3BE03C2678C}"/>
                </a:ext>
              </a:extLst>
            </p:cNvPr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8574;p54">
              <a:extLst>
                <a:ext uri="{FF2B5EF4-FFF2-40B4-BE49-F238E27FC236}">
                  <a16:creationId xmlns:a16="http://schemas.microsoft.com/office/drawing/2014/main" id="{E3529E03-3266-0EB6-A55F-712340A6ECDF}"/>
                </a:ext>
              </a:extLst>
            </p:cNvPr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8576;p54">
              <a:extLst>
                <a:ext uri="{FF2B5EF4-FFF2-40B4-BE49-F238E27FC236}">
                  <a16:creationId xmlns:a16="http://schemas.microsoft.com/office/drawing/2014/main" id="{2AB32E44-B8DA-5356-AC85-4C24C219815F}"/>
                </a:ext>
              </a:extLst>
            </p:cNvPr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7" name="Google Shape;675;p31">
            <a:extLst>
              <a:ext uri="{FF2B5EF4-FFF2-40B4-BE49-F238E27FC236}">
                <a16:creationId xmlns:a16="http://schemas.microsoft.com/office/drawing/2014/main" id="{D524F8CC-099F-7990-46CF-6BE2FEC9EC12}"/>
              </a:ext>
            </a:extLst>
          </p:cNvPr>
          <p:cNvSpPr txBox="1">
            <a:spLocks/>
          </p:cNvSpPr>
          <p:nvPr/>
        </p:nvSpPr>
        <p:spPr>
          <a:xfrm>
            <a:off x="2783256" y="1296427"/>
            <a:ext cx="136628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ES" sz="1600" dirty="0">
                <a:solidFill>
                  <a:schemeClr val="accent2"/>
                </a:solidFill>
              </a:rPr>
              <a:t>INDIVIDUAL PERFORMANCE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18" name="Google Shape;1168;p42">
            <a:extLst>
              <a:ext uri="{FF2B5EF4-FFF2-40B4-BE49-F238E27FC236}">
                <a16:creationId xmlns:a16="http://schemas.microsoft.com/office/drawing/2014/main" id="{4838199A-5479-A2CB-BDB0-2425F2D167B3}"/>
              </a:ext>
            </a:extLst>
          </p:cNvPr>
          <p:cNvSpPr txBox="1">
            <a:spLocks/>
          </p:cNvSpPr>
          <p:nvPr/>
        </p:nvSpPr>
        <p:spPr>
          <a:xfrm>
            <a:off x="1764798" y="2538421"/>
            <a:ext cx="1789583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Groupflow</a:t>
            </a:r>
          </a:p>
          <a:p>
            <a:pPr marL="0" indent="0"/>
            <a:endParaRPr lang="en-US" sz="1000" dirty="0"/>
          </a:p>
        </p:txBody>
      </p:sp>
      <p:sp>
        <p:nvSpPr>
          <p:cNvPr id="19" name="Google Shape;675;p31">
            <a:extLst>
              <a:ext uri="{FF2B5EF4-FFF2-40B4-BE49-F238E27FC236}">
                <a16:creationId xmlns:a16="http://schemas.microsoft.com/office/drawing/2014/main" id="{0ACEDC27-D021-879B-4473-ADABE5BC8B68}"/>
              </a:ext>
            </a:extLst>
          </p:cNvPr>
          <p:cNvSpPr txBox="1">
            <a:spLocks/>
          </p:cNvSpPr>
          <p:nvPr/>
        </p:nvSpPr>
        <p:spPr>
          <a:xfrm>
            <a:off x="6162848" y="1296427"/>
            <a:ext cx="1366285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ES" sz="1600" dirty="0">
                <a:solidFill>
                  <a:schemeClr val="accent3"/>
                </a:solidFill>
              </a:rPr>
              <a:t>GROUP PERFORMANCE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20" name="Google Shape;1168;p42">
            <a:extLst>
              <a:ext uri="{FF2B5EF4-FFF2-40B4-BE49-F238E27FC236}">
                <a16:creationId xmlns:a16="http://schemas.microsoft.com/office/drawing/2014/main" id="{CC65AAB9-1E07-77B6-6B4D-89A0438ABC07}"/>
              </a:ext>
            </a:extLst>
          </p:cNvPr>
          <p:cNvSpPr txBox="1">
            <a:spLocks/>
          </p:cNvSpPr>
          <p:nvPr/>
        </p:nvSpPr>
        <p:spPr>
          <a:xfrm>
            <a:off x="3417413" y="2464773"/>
            <a:ext cx="1789583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Performance</a:t>
            </a:r>
          </a:p>
          <a:p>
            <a:pPr marL="0" indent="0"/>
            <a:r>
              <a:rPr lang="en-US" sz="1400" dirty="0"/>
              <a:t>(3 classes)</a:t>
            </a:r>
          </a:p>
          <a:p>
            <a:pPr marL="0" indent="0"/>
            <a:endParaRPr lang="en-US" sz="1000" dirty="0"/>
          </a:p>
        </p:txBody>
      </p:sp>
      <p:sp>
        <p:nvSpPr>
          <p:cNvPr id="21" name="Google Shape;1168;p42">
            <a:extLst>
              <a:ext uri="{FF2B5EF4-FFF2-40B4-BE49-F238E27FC236}">
                <a16:creationId xmlns:a16="http://schemas.microsoft.com/office/drawing/2014/main" id="{4C238557-43EB-08F5-FE05-508F9E396B31}"/>
              </a:ext>
            </a:extLst>
          </p:cNvPr>
          <p:cNvSpPr txBox="1">
            <a:spLocks/>
          </p:cNvSpPr>
          <p:nvPr/>
        </p:nvSpPr>
        <p:spPr>
          <a:xfrm>
            <a:off x="5129058" y="2538421"/>
            <a:ext cx="1789583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Groupflow</a:t>
            </a:r>
          </a:p>
          <a:p>
            <a:pPr marL="0" indent="0"/>
            <a:endParaRPr lang="en-US" sz="1000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3118B58-7688-6309-1E92-C0A55E19EE9E}"/>
              </a:ext>
            </a:extLst>
          </p:cNvPr>
          <p:cNvSpPr/>
          <p:nvPr/>
        </p:nvSpPr>
        <p:spPr>
          <a:xfrm>
            <a:off x="2270958" y="803891"/>
            <a:ext cx="5780843" cy="1063485"/>
          </a:xfrm>
          <a:prstGeom prst="round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Google Shape;675;p31">
            <a:extLst>
              <a:ext uri="{FF2B5EF4-FFF2-40B4-BE49-F238E27FC236}">
                <a16:creationId xmlns:a16="http://schemas.microsoft.com/office/drawing/2014/main" id="{F0DB91A0-7FA1-BB58-7632-CDC1F043FE54}"/>
              </a:ext>
            </a:extLst>
          </p:cNvPr>
          <p:cNvSpPr txBox="1">
            <a:spLocks/>
          </p:cNvSpPr>
          <p:nvPr/>
        </p:nvSpPr>
        <p:spPr>
          <a:xfrm>
            <a:off x="850257" y="958056"/>
            <a:ext cx="1366285" cy="75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ES" sz="1600" dirty="0">
                <a:solidFill>
                  <a:schemeClr val="tx2"/>
                </a:solidFill>
              </a:rPr>
              <a:t>OBJECTIVE</a:t>
            </a:r>
          </a:p>
          <a:p>
            <a:pPr algn="ctr"/>
            <a:r>
              <a:rPr lang="es-ES" sz="1600" dirty="0">
                <a:solidFill>
                  <a:schemeClr val="tx2"/>
                </a:solidFill>
              </a:rPr>
              <a:t>VARIABLE</a:t>
            </a:r>
            <a:endParaRPr lang="en-GB" sz="1600" dirty="0">
              <a:solidFill>
                <a:schemeClr val="tx2"/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809DC64-DE14-C04A-800E-B5B52A9B733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070101" y="1335634"/>
            <a:ext cx="200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0FD95CB3-F1D7-8435-C46C-908F3E428F18}"/>
              </a:ext>
            </a:extLst>
          </p:cNvPr>
          <p:cNvSpPr/>
          <p:nvPr/>
        </p:nvSpPr>
        <p:spPr>
          <a:xfrm>
            <a:off x="1798890" y="2225050"/>
            <a:ext cx="6748714" cy="1063485"/>
          </a:xfrm>
          <a:prstGeom prst="round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Google Shape;675;p31">
            <a:extLst>
              <a:ext uri="{FF2B5EF4-FFF2-40B4-BE49-F238E27FC236}">
                <a16:creationId xmlns:a16="http://schemas.microsoft.com/office/drawing/2014/main" id="{AD89AC85-8772-92AA-796A-D47ED8E5E49D}"/>
              </a:ext>
            </a:extLst>
          </p:cNvPr>
          <p:cNvSpPr txBox="1">
            <a:spLocks/>
          </p:cNvSpPr>
          <p:nvPr/>
        </p:nvSpPr>
        <p:spPr>
          <a:xfrm>
            <a:off x="160199" y="2379215"/>
            <a:ext cx="1531156" cy="75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ES" sz="1600" dirty="0">
                <a:solidFill>
                  <a:schemeClr val="tx2"/>
                </a:solidFill>
              </a:rPr>
              <a:t>GROUPS OF</a:t>
            </a:r>
          </a:p>
          <a:p>
            <a:pPr algn="ctr"/>
            <a:r>
              <a:rPr lang="es-ES" sz="1600" dirty="0">
                <a:solidFill>
                  <a:schemeClr val="tx2"/>
                </a:solidFill>
              </a:rPr>
              <a:t>CLASSIFICATION</a:t>
            </a:r>
            <a:endParaRPr lang="en-GB" sz="1600" dirty="0">
              <a:solidFill>
                <a:schemeClr val="tx2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B6505F3-5332-0FEC-07E1-4744FAFDB79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98033" y="2756793"/>
            <a:ext cx="200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1168;p42">
            <a:extLst>
              <a:ext uri="{FF2B5EF4-FFF2-40B4-BE49-F238E27FC236}">
                <a16:creationId xmlns:a16="http://schemas.microsoft.com/office/drawing/2014/main" id="{73D9A187-EFAE-DECD-A4A0-7B886781F9A1}"/>
              </a:ext>
            </a:extLst>
          </p:cNvPr>
          <p:cNvSpPr txBox="1">
            <a:spLocks/>
          </p:cNvSpPr>
          <p:nvPr/>
        </p:nvSpPr>
        <p:spPr>
          <a:xfrm>
            <a:off x="6795266" y="2440733"/>
            <a:ext cx="1789583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Performance</a:t>
            </a:r>
          </a:p>
          <a:p>
            <a:pPr marL="0" indent="0"/>
            <a:r>
              <a:rPr lang="en-US" sz="1400" dirty="0"/>
              <a:t>(3 classes)</a:t>
            </a:r>
          </a:p>
          <a:p>
            <a:pPr marL="0" indent="0"/>
            <a:endParaRPr lang="en-US" sz="1000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20C73231-9F40-C1B4-5C4E-E21DB60E0834}"/>
              </a:ext>
            </a:extLst>
          </p:cNvPr>
          <p:cNvCxnSpPr/>
          <p:nvPr/>
        </p:nvCxnSpPr>
        <p:spPr>
          <a:xfrm>
            <a:off x="3466399" y="2379215"/>
            <a:ext cx="0" cy="234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AC17F95-C232-F378-0EA2-21284BF54F53}"/>
              </a:ext>
            </a:extLst>
          </p:cNvPr>
          <p:cNvCxnSpPr/>
          <p:nvPr/>
        </p:nvCxnSpPr>
        <p:spPr>
          <a:xfrm>
            <a:off x="1867722" y="2379215"/>
            <a:ext cx="0" cy="234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52D1C74-93F3-5EC4-CFBA-4FEEB1177195}"/>
              </a:ext>
            </a:extLst>
          </p:cNvPr>
          <p:cNvCxnSpPr/>
          <p:nvPr/>
        </p:nvCxnSpPr>
        <p:spPr>
          <a:xfrm>
            <a:off x="8444669" y="2379215"/>
            <a:ext cx="0" cy="234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5E24D0E-BB5A-46F3-E426-CD21C913DC54}"/>
              </a:ext>
            </a:extLst>
          </p:cNvPr>
          <p:cNvCxnSpPr/>
          <p:nvPr/>
        </p:nvCxnSpPr>
        <p:spPr>
          <a:xfrm>
            <a:off x="6845992" y="2379215"/>
            <a:ext cx="0" cy="234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7E76E47-B263-0029-17D1-4E3389E62EB4}"/>
              </a:ext>
            </a:extLst>
          </p:cNvPr>
          <p:cNvCxnSpPr/>
          <p:nvPr/>
        </p:nvCxnSpPr>
        <p:spPr>
          <a:xfrm>
            <a:off x="5156198" y="2379215"/>
            <a:ext cx="0" cy="234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06;p28">
            <a:extLst>
              <a:ext uri="{FF2B5EF4-FFF2-40B4-BE49-F238E27FC236}">
                <a16:creationId xmlns:a16="http://schemas.microsoft.com/office/drawing/2014/main" id="{E422E034-6EFF-DE9E-6D3B-27CBFEF63AB1}"/>
              </a:ext>
            </a:extLst>
          </p:cNvPr>
          <p:cNvSpPr txBox="1">
            <a:spLocks/>
          </p:cNvSpPr>
          <p:nvPr/>
        </p:nvSpPr>
        <p:spPr>
          <a:xfrm>
            <a:off x="1860542" y="3547268"/>
            <a:ext cx="1596757" cy="89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50000"/>
              </a:lnSpc>
              <a:buFont typeface="Livvic Light"/>
              <a:buNone/>
            </a:pPr>
            <a:r>
              <a:rPr lang="es-ES" sz="1000" dirty="0"/>
              <a:t>harm_care_score</a:t>
            </a:r>
          </a:p>
          <a:p>
            <a:pPr marL="0" indent="0" algn="ctr">
              <a:lnSpc>
                <a:spcPct val="150000"/>
              </a:lnSpc>
              <a:buFont typeface="Livvic Light"/>
              <a:buNone/>
            </a:pPr>
            <a:r>
              <a:rPr lang="en-US" sz="1000" dirty="0"/>
              <a:t>authority_respect_scorepurity_sanctity_score</a:t>
            </a:r>
            <a:endParaRPr lang="es-ES" sz="1000" dirty="0"/>
          </a:p>
          <a:p>
            <a:pPr marL="0" indent="0" algn="ctr">
              <a:buFont typeface="Livvic Light"/>
              <a:buNone/>
            </a:pPr>
            <a:endParaRPr lang="en-GB" sz="1000" dirty="0"/>
          </a:p>
        </p:txBody>
      </p:sp>
      <p:sp>
        <p:nvSpPr>
          <p:cNvPr id="37" name="Google Shape;506;p28">
            <a:extLst>
              <a:ext uri="{FF2B5EF4-FFF2-40B4-BE49-F238E27FC236}">
                <a16:creationId xmlns:a16="http://schemas.microsoft.com/office/drawing/2014/main" id="{B55C5381-3464-9006-F48B-DE4344DE3B5D}"/>
              </a:ext>
            </a:extLst>
          </p:cNvPr>
          <p:cNvSpPr txBox="1">
            <a:spLocks/>
          </p:cNvSpPr>
          <p:nvPr/>
        </p:nvSpPr>
        <p:spPr>
          <a:xfrm>
            <a:off x="3457679" y="3330026"/>
            <a:ext cx="1596757" cy="158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sz="1000" u="sng" dirty="0"/>
              <a:t>Best</a:t>
            </a:r>
            <a:r>
              <a:rPr lang="es-ES" sz="1000" u="sng" dirty="0"/>
              <a:t> performers</a:t>
            </a:r>
          </a:p>
          <a:p>
            <a:pPr marL="0" indent="0" algn="ctr">
              <a:buFont typeface="Livvic Light"/>
              <a:buNone/>
            </a:pPr>
            <a:r>
              <a:rPr lang="es-ES" sz="1000" dirty="0"/>
              <a:t>max_time_without_spk</a:t>
            </a:r>
          </a:p>
          <a:p>
            <a:pPr marL="0" indent="0" algn="ctr">
              <a:buFont typeface="Livvic Light"/>
              <a:buNone/>
            </a:pPr>
            <a:r>
              <a:rPr lang="es-ES" sz="1000" dirty="0"/>
              <a:t>health_perceived</a:t>
            </a:r>
          </a:p>
          <a:p>
            <a:pPr marL="0" indent="0" algn="ctr">
              <a:buFont typeface="Livvic Light"/>
              <a:buNone/>
            </a:pPr>
            <a:r>
              <a:rPr lang="en-GB" sz="1000" dirty="0"/>
              <a:t>recreational_perceived</a:t>
            </a:r>
          </a:p>
          <a:p>
            <a:pPr marL="0" indent="0" algn="ctr">
              <a:buFont typeface="Livvic Light"/>
              <a:buNone/>
            </a:pPr>
            <a:r>
              <a:rPr lang="en-GB" sz="1000" dirty="0"/>
              <a:t>social_perceived</a:t>
            </a:r>
          </a:p>
          <a:p>
            <a:pPr marL="0" indent="0" algn="ctr">
              <a:buFont typeface="Livvic Light"/>
              <a:buNone/>
            </a:pPr>
            <a:endParaRPr lang="en-GB" sz="1000" dirty="0"/>
          </a:p>
          <a:p>
            <a:pPr marL="0" indent="0" algn="ctr">
              <a:buFont typeface="Livvic Light"/>
              <a:buNone/>
            </a:pPr>
            <a:r>
              <a:rPr lang="en-GB" sz="1000" u="sng" dirty="0"/>
              <a:t>Classification model</a:t>
            </a:r>
          </a:p>
          <a:p>
            <a:pPr marL="0" indent="0" algn="ctr">
              <a:buFont typeface="Livvic Light"/>
              <a:buNone/>
            </a:pPr>
            <a:r>
              <a:rPr lang="en-GB" sz="1000" dirty="0"/>
              <a:t>Accuracy 0.73</a:t>
            </a:r>
          </a:p>
        </p:txBody>
      </p:sp>
      <p:sp>
        <p:nvSpPr>
          <p:cNvPr id="38" name="Google Shape;506;p28">
            <a:extLst>
              <a:ext uri="{FF2B5EF4-FFF2-40B4-BE49-F238E27FC236}">
                <a16:creationId xmlns:a16="http://schemas.microsoft.com/office/drawing/2014/main" id="{EF2127B8-02B4-BE37-B18B-CD2C307427BB}"/>
              </a:ext>
            </a:extLst>
          </p:cNvPr>
          <p:cNvSpPr txBox="1">
            <a:spLocks/>
          </p:cNvSpPr>
          <p:nvPr/>
        </p:nvSpPr>
        <p:spPr>
          <a:xfrm>
            <a:off x="6854418" y="3504885"/>
            <a:ext cx="1596757" cy="89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50000"/>
              </a:lnSpc>
              <a:buFont typeface="Livvic Light"/>
              <a:buNone/>
            </a:pPr>
            <a:r>
              <a:rPr lang="es-ES" sz="1000" u="sng" dirty="0"/>
              <a:t>Best performers</a:t>
            </a:r>
          </a:p>
          <a:p>
            <a:pPr marL="0" indent="0" algn="ctr">
              <a:lnSpc>
                <a:spcPct val="150000"/>
              </a:lnSpc>
              <a:buFont typeface="Livvic Light"/>
              <a:buNone/>
            </a:pPr>
            <a:r>
              <a:rPr lang="es-ES" sz="1000" dirty="0"/>
              <a:t>recreational_perceived_mean</a:t>
            </a:r>
          </a:p>
          <a:p>
            <a:pPr marL="0" indent="0" algn="ctr">
              <a:buFont typeface="Livvic Light"/>
              <a:buNone/>
            </a:pPr>
            <a:endParaRPr lang="en-GB" sz="1000" dirty="0"/>
          </a:p>
        </p:txBody>
      </p:sp>
      <p:sp>
        <p:nvSpPr>
          <p:cNvPr id="41" name="Google Shape;506;p28">
            <a:extLst>
              <a:ext uri="{FF2B5EF4-FFF2-40B4-BE49-F238E27FC236}">
                <a16:creationId xmlns:a16="http://schemas.microsoft.com/office/drawing/2014/main" id="{F2B3757E-AF23-5A71-19E5-6E9218198097}"/>
              </a:ext>
            </a:extLst>
          </p:cNvPr>
          <p:cNvSpPr txBox="1">
            <a:spLocks/>
          </p:cNvSpPr>
          <p:nvPr/>
        </p:nvSpPr>
        <p:spPr>
          <a:xfrm>
            <a:off x="5202717" y="3495869"/>
            <a:ext cx="1596757" cy="89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50000"/>
              </a:lnSpc>
              <a:buFont typeface="Livvic Light"/>
              <a:buNone/>
            </a:pPr>
            <a:r>
              <a:rPr lang="es-ES" sz="1000" dirty="0"/>
              <a:t>group_performance</a:t>
            </a:r>
          </a:p>
          <a:p>
            <a:pPr marL="0" indent="0" algn="ctr">
              <a:lnSpc>
                <a:spcPct val="150000"/>
              </a:lnSpc>
              <a:buFont typeface="Livvic Light"/>
              <a:buNone/>
            </a:pPr>
            <a:r>
              <a:rPr lang="es-ES" sz="1000" dirty="0"/>
              <a:t>q6</a:t>
            </a:r>
          </a:p>
          <a:p>
            <a:pPr marL="0" indent="0" algn="ctr">
              <a:lnSpc>
                <a:spcPct val="150000"/>
              </a:lnSpc>
              <a:buFont typeface="Livvic Light"/>
              <a:buNone/>
            </a:pPr>
            <a:r>
              <a:rPr lang="es-ES" sz="1000" dirty="0"/>
              <a:t>q8</a:t>
            </a:r>
          </a:p>
          <a:p>
            <a:pPr marL="0" indent="0" algn="ctr">
              <a:lnSpc>
                <a:spcPct val="150000"/>
              </a:lnSpc>
              <a:buFont typeface="Livvic Light"/>
              <a:buNone/>
            </a:pPr>
            <a:endParaRPr lang="es-ES" sz="1000" dirty="0"/>
          </a:p>
          <a:p>
            <a:pPr marL="0" indent="0" algn="ctr">
              <a:buFont typeface="Livvic Light"/>
              <a:buNone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9087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261;p45"/>
          <p:cNvGrpSpPr/>
          <p:nvPr/>
        </p:nvGrpSpPr>
        <p:grpSpPr>
          <a:xfrm>
            <a:off x="3033175" y="3025392"/>
            <a:ext cx="3077649" cy="1678601"/>
            <a:chOff x="2534925" y="2231825"/>
            <a:chExt cx="889350" cy="495961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 rot="18777048">
              <a:off x="2931801" y="2647434"/>
              <a:ext cx="88647" cy="72057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 rot="20097808">
              <a:off x="2923080" y="2453479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79;p37">
            <a:extLst>
              <a:ext uri="{FF2B5EF4-FFF2-40B4-BE49-F238E27FC236}">
                <a16:creationId xmlns:a16="http://schemas.microsoft.com/office/drawing/2014/main" id="{EAF3EBAF-2299-608A-74BE-5C415737C31D}"/>
              </a:ext>
            </a:extLst>
          </p:cNvPr>
          <p:cNvSpPr txBox="1">
            <a:spLocks/>
          </p:cNvSpPr>
          <p:nvPr/>
        </p:nvSpPr>
        <p:spPr>
          <a:xfrm>
            <a:off x="3309407" y="186942"/>
            <a:ext cx="2520667" cy="108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 sz="36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Google Shape;1255;p45">
            <a:extLst>
              <a:ext uri="{FF2B5EF4-FFF2-40B4-BE49-F238E27FC236}">
                <a16:creationId xmlns:a16="http://schemas.microsoft.com/office/drawing/2014/main" id="{5823ABEA-E029-9F64-14F5-DA1F161F0792}"/>
              </a:ext>
            </a:extLst>
          </p:cNvPr>
          <p:cNvSpPr txBox="1">
            <a:spLocks/>
          </p:cNvSpPr>
          <p:nvPr/>
        </p:nvSpPr>
        <p:spPr>
          <a:xfrm>
            <a:off x="2533946" y="1901489"/>
            <a:ext cx="3931718" cy="42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WRITE A PAPER</a:t>
            </a:r>
          </a:p>
        </p:txBody>
      </p:sp>
    </p:spTree>
    <p:extLst>
      <p:ext uri="{BB962C8B-B14F-4D97-AF65-F5344CB8AC3E}">
        <p14:creationId xmlns:p14="http://schemas.microsoft.com/office/powerpoint/2010/main" val="2953301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32605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5"/>
                </a:solidFill>
              </a:rPr>
              <a:t>THANKS</a:t>
            </a:r>
            <a:r>
              <a:rPr lang="en" sz="6600" dirty="0">
                <a:solidFill>
                  <a:schemeClr val="bg1"/>
                </a:solidFill>
              </a:rPr>
              <a:t> FOR YOUR </a:t>
            </a:r>
            <a:r>
              <a:rPr lang="en" sz="6600" dirty="0">
                <a:solidFill>
                  <a:schemeClr val="accent3"/>
                </a:solidFill>
              </a:rPr>
              <a:t>TIME</a:t>
            </a:r>
            <a:endParaRPr sz="6600" dirty="0">
              <a:solidFill>
                <a:schemeClr val="accent3"/>
              </a:solidFill>
            </a:endParaRPr>
          </a:p>
        </p:txBody>
      </p:sp>
      <p:sp>
        <p:nvSpPr>
          <p:cNvPr id="2" name="Google Shape;465;p26">
            <a:extLst>
              <a:ext uri="{FF2B5EF4-FFF2-40B4-BE49-F238E27FC236}">
                <a16:creationId xmlns:a16="http://schemas.microsoft.com/office/drawing/2014/main" id="{54CE717B-FAEA-1DFA-9218-843C68BD7F5A}"/>
              </a:ext>
            </a:extLst>
          </p:cNvPr>
          <p:cNvSpPr txBox="1">
            <a:spLocks/>
          </p:cNvSpPr>
          <p:nvPr/>
        </p:nvSpPr>
        <p:spPr>
          <a:xfrm>
            <a:off x="1944076" y="3758741"/>
            <a:ext cx="5255848" cy="2947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  <a:latin typeface="Maven Pro" pitchFamily="2" charset="0"/>
              </a:rPr>
              <a:t>alvaro.francisco.gil@alumnos.upm.es</a:t>
            </a:r>
          </a:p>
        </p:txBody>
      </p:sp>
    </p:spTree>
    <p:extLst>
      <p:ext uri="{BB962C8B-B14F-4D97-AF65-F5344CB8AC3E}">
        <p14:creationId xmlns:p14="http://schemas.microsoft.com/office/powerpoint/2010/main" val="20231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1027131" y="698290"/>
            <a:ext cx="4633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EXPLANATION OF THE SUBJECT</a:t>
            </a:r>
            <a:endParaRPr sz="2400" dirty="0"/>
          </a:p>
        </p:txBody>
      </p:sp>
      <p:sp>
        <p:nvSpPr>
          <p:cNvPr id="31" name="Google Shape;572;p29">
            <a:extLst>
              <a:ext uri="{FF2B5EF4-FFF2-40B4-BE49-F238E27FC236}">
                <a16:creationId xmlns:a16="http://schemas.microsoft.com/office/drawing/2014/main" id="{CFD53F91-8C4C-751E-3ED4-60A3F2C0D8F6}"/>
              </a:ext>
            </a:extLst>
          </p:cNvPr>
          <p:cNvSpPr txBox="1">
            <a:spLocks/>
          </p:cNvSpPr>
          <p:nvPr/>
        </p:nvSpPr>
        <p:spPr>
          <a:xfrm>
            <a:off x="827149" y="2326877"/>
            <a:ext cx="251703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 sz="2000" dirty="0">
                <a:solidFill>
                  <a:schemeClr val="accent5"/>
                </a:solidFill>
              </a:rPr>
              <a:t>Final group project</a:t>
            </a:r>
          </a:p>
        </p:txBody>
      </p:sp>
      <p:sp>
        <p:nvSpPr>
          <p:cNvPr id="10" name="Google Shape;573;p29">
            <a:extLst>
              <a:ext uri="{FF2B5EF4-FFF2-40B4-BE49-F238E27FC236}">
                <a16:creationId xmlns:a16="http://schemas.microsoft.com/office/drawing/2014/main" id="{BD767788-865D-C62D-336B-8681AF85401A}"/>
              </a:ext>
            </a:extLst>
          </p:cNvPr>
          <p:cNvSpPr txBox="1">
            <a:spLocks/>
          </p:cNvSpPr>
          <p:nvPr/>
        </p:nvSpPr>
        <p:spPr>
          <a:xfrm>
            <a:off x="6384827" y="1845270"/>
            <a:ext cx="2022491" cy="151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/>
              <a:t>- 1</a:t>
            </a:r>
            <a:r>
              <a:rPr lang="en-US" baseline="30000"/>
              <a:t>st</a:t>
            </a:r>
            <a:r>
              <a:rPr lang="en-US"/>
              <a:t> individual exam</a:t>
            </a:r>
          </a:p>
          <a:p>
            <a:pPr marL="0" indent="0">
              <a:lnSpc>
                <a:spcPct val="150000"/>
              </a:lnSpc>
            </a:pPr>
            <a:r>
              <a:rPr lang="en-US"/>
              <a:t>- 2</a:t>
            </a:r>
            <a:r>
              <a:rPr lang="en-US" baseline="30000"/>
              <a:t>nd</a:t>
            </a:r>
            <a:r>
              <a:rPr lang="en-US"/>
              <a:t> individual exam</a:t>
            </a:r>
            <a:endParaRPr lang="en-GB"/>
          </a:p>
        </p:txBody>
      </p:sp>
      <p:sp>
        <p:nvSpPr>
          <p:cNvPr id="21" name="Google Shape;572;p29">
            <a:extLst>
              <a:ext uri="{FF2B5EF4-FFF2-40B4-BE49-F238E27FC236}">
                <a16:creationId xmlns:a16="http://schemas.microsoft.com/office/drawing/2014/main" id="{956094A4-F9C6-BDAD-1331-5F54FFE3A22A}"/>
              </a:ext>
            </a:extLst>
          </p:cNvPr>
          <p:cNvSpPr txBox="1">
            <a:spLocks/>
          </p:cNvSpPr>
          <p:nvPr/>
        </p:nvSpPr>
        <p:spPr>
          <a:xfrm>
            <a:off x="5729360" y="1354505"/>
            <a:ext cx="251703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ctr"/>
            <a:r>
              <a:rPr lang="en-GB" sz="2000">
                <a:solidFill>
                  <a:schemeClr val="accent3"/>
                </a:solidFill>
              </a:rPr>
              <a:t>Theoretical</a:t>
            </a:r>
          </a:p>
        </p:txBody>
      </p:sp>
      <p:sp>
        <p:nvSpPr>
          <p:cNvPr id="22" name="Google Shape;572;p29">
            <a:extLst>
              <a:ext uri="{FF2B5EF4-FFF2-40B4-BE49-F238E27FC236}">
                <a16:creationId xmlns:a16="http://schemas.microsoft.com/office/drawing/2014/main" id="{FCB504AE-5F76-BDFF-D11B-6CA3D3AB5592}"/>
              </a:ext>
            </a:extLst>
          </p:cNvPr>
          <p:cNvSpPr txBox="1">
            <a:spLocks/>
          </p:cNvSpPr>
          <p:nvPr/>
        </p:nvSpPr>
        <p:spPr>
          <a:xfrm>
            <a:off x="6300370" y="3096174"/>
            <a:ext cx="251703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 sz="2000">
                <a:solidFill>
                  <a:schemeClr val="tx2"/>
                </a:solidFill>
              </a:rPr>
              <a:t>Group practice</a:t>
            </a:r>
          </a:p>
        </p:txBody>
      </p:sp>
      <p:sp>
        <p:nvSpPr>
          <p:cNvPr id="23" name="Google Shape;573;p29">
            <a:extLst>
              <a:ext uri="{FF2B5EF4-FFF2-40B4-BE49-F238E27FC236}">
                <a16:creationId xmlns:a16="http://schemas.microsoft.com/office/drawing/2014/main" id="{654ACEC4-36DB-DAF7-993F-48DA478531BB}"/>
              </a:ext>
            </a:extLst>
          </p:cNvPr>
          <p:cNvSpPr txBox="1">
            <a:spLocks/>
          </p:cNvSpPr>
          <p:nvPr/>
        </p:nvSpPr>
        <p:spPr>
          <a:xfrm>
            <a:off x="6154087" y="3625494"/>
            <a:ext cx="2178190" cy="41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en-US"/>
              <a:t>- 12 group activities</a:t>
            </a:r>
            <a:endParaRPr lang="en-GB"/>
          </a:p>
        </p:txBody>
      </p:sp>
      <p:sp>
        <p:nvSpPr>
          <p:cNvPr id="24" name="Google Shape;573;p29">
            <a:extLst>
              <a:ext uri="{FF2B5EF4-FFF2-40B4-BE49-F238E27FC236}">
                <a16:creationId xmlns:a16="http://schemas.microsoft.com/office/drawing/2014/main" id="{E9563EAD-8CC3-F41D-18AE-071E1C97C276}"/>
              </a:ext>
            </a:extLst>
          </p:cNvPr>
          <p:cNvSpPr txBox="1">
            <a:spLocks/>
          </p:cNvSpPr>
          <p:nvPr/>
        </p:nvSpPr>
        <p:spPr>
          <a:xfrm>
            <a:off x="867373" y="2782997"/>
            <a:ext cx="2171833" cy="119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dirty="0"/>
              <a:t>- Project document</a:t>
            </a:r>
          </a:p>
          <a:p>
            <a:pPr marL="0" indent="0">
              <a:lnSpc>
                <a:spcPct val="150000"/>
              </a:lnSpc>
            </a:pPr>
            <a:r>
              <a:rPr lang="en-US" dirty="0"/>
              <a:t>- Project presentation</a:t>
            </a:r>
          </a:p>
        </p:txBody>
      </p:sp>
      <p:sp>
        <p:nvSpPr>
          <p:cNvPr id="25" name="Google Shape;1713;p52">
            <a:extLst>
              <a:ext uri="{FF2B5EF4-FFF2-40B4-BE49-F238E27FC236}">
                <a16:creationId xmlns:a16="http://schemas.microsoft.com/office/drawing/2014/main" id="{1B4A901A-6A92-1293-039B-514E6C29E26E}"/>
              </a:ext>
            </a:extLst>
          </p:cNvPr>
          <p:cNvSpPr/>
          <p:nvPr/>
        </p:nvSpPr>
        <p:spPr>
          <a:xfrm>
            <a:off x="3413578" y="1743917"/>
            <a:ext cx="2316843" cy="2303086"/>
          </a:xfrm>
          <a:prstGeom prst="blockArc">
            <a:avLst>
              <a:gd name="adj1" fmla="val 10807790"/>
              <a:gd name="adj2" fmla="val 2224557"/>
              <a:gd name="adj3" fmla="val 24780"/>
            </a:avLst>
          </a:prstGeom>
          <a:solidFill>
            <a:schemeClr val="accent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13;p52">
            <a:extLst>
              <a:ext uri="{FF2B5EF4-FFF2-40B4-BE49-F238E27FC236}">
                <a16:creationId xmlns:a16="http://schemas.microsoft.com/office/drawing/2014/main" id="{319DFF0D-DB77-A59D-9032-C533A8AC9DC2}"/>
              </a:ext>
            </a:extLst>
          </p:cNvPr>
          <p:cNvSpPr/>
          <p:nvPr/>
        </p:nvSpPr>
        <p:spPr>
          <a:xfrm>
            <a:off x="3413577" y="1743917"/>
            <a:ext cx="2316843" cy="2303086"/>
          </a:xfrm>
          <a:prstGeom prst="blockArc">
            <a:avLst>
              <a:gd name="adj1" fmla="val 2214328"/>
              <a:gd name="adj2" fmla="val 7052610"/>
              <a:gd name="adj3" fmla="val 24592"/>
            </a:avLst>
          </a:pr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13;p52">
            <a:extLst>
              <a:ext uri="{FF2B5EF4-FFF2-40B4-BE49-F238E27FC236}">
                <a16:creationId xmlns:a16="http://schemas.microsoft.com/office/drawing/2014/main" id="{D4EE6F1C-ADFF-4437-DD31-541B54CB5220}"/>
              </a:ext>
            </a:extLst>
          </p:cNvPr>
          <p:cNvSpPr/>
          <p:nvPr/>
        </p:nvSpPr>
        <p:spPr>
          <a:xfrm>
            <a:off x="3413578" y="1743917"/>
            <a:ext cx="2316843" cy="2303086"/>
          </a:xfrm>
          <a:prstGeom prst="blockArc">
            <a:avLst>
              <a:gd name="adj1" fmla="val 6433889"/>
              <a:gd name="adj2" fmla="val 10897787"/>
              <a:gd name="adj3" fmla="val 24654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8570;p54">
            <a:extLst>
              <a:ext uri="{FF2B5EF4-FFF2-40B4-BE49-F238E27FC236}">
                <a16:creationId xmlns:a16="http://schemas.microsoft.com/office/drawing/2014/main" id="{46BE11AC-BB40-0F18-5BE5-B5DF52801B55}"/>
              </a:ext>
            </a:extLst>
          </p:cNvPr>
          <p:cNvCxnSpPr/>
          <p:nvPr/>
        </p:nvCxnSpPr>
        <p:spPr>
          <a:xfrm>
            <a:off x="3152704" y="3307754"/>
            <a:ext cx="40783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9555BF9-B2B3-6BC5-369D-2568E0459D9C}"/>
              </a:ext>
            </a:extLst>
          </p:cNvPr>
          <p:cNvSpPr/>
          <p:nvPr/>
        </p:nvSpPr>
        <p:spPr>
          <a:xfrm>
            <a:off x="637880" y="2326877"/>
            <a:ext cx="2514823" cy="135671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EF892CF-EFB5-8FE5-4397-38056139601B}"/>
              </a:ext>
            </a:extLst>
          </p:cNvPr>
          <p:cNvSpPr/>
          <p:nvPr/>
        </p:nvSpPr>
        <p:spPr>
          <a:xfrm>
            <a:off x="6138661" y="3096174"/>
            <a:ext cx="2178190" cy="11271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FFB2026-0330-4306-EE11-44CF390BFA45}"/>
              </a:ext>
            </a:extLst>
          </p:cNvPr>
          <p:cNvSpPr/>
          <p:nvPr/>
        </p:nvSpPr>
        <p:spPr>
          <a:xfrm>
            <a:off x="6138661" y="1357238"/>
            <a:ext cx="2268658" cy="142575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oogle Shape;8570;p54">
            <a:extLst>
              <a:ext uri="{FF2B5EF4-FFF2-40B4-BE49-F238E27FC236}">
                <a16:creationId xmlns:a16="http://schemas.microsoft.com/office/drawing/2014/main" id="{1035FFB4-E43A-519C-62BC-11D19F254E82}"/>
              </a:ext>
            </a:extLst>
          </p:cNvPr>
          <p:cNvCxnSpPr>
            <a:cxnSpLocks/>
          </p:cNvCxnSpPr>
          <p:nvPr/>
        </p:nvCxnSpPr>
        <p:spPr>
          <a:xfrm>
            <a:off x="4911654" y="3834361"/>
            <a:ext cx="1227007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8570;p54">
            <a:extLst>
              <a:ext uri="{FF2B5EF4-FFF2-40B4-BE49-F238E27FC236}">
                <a16:creationId xmlns:a16="http://schemas.microsoft.com/office/drawing/2014/main" id="{769B93F9-8E41-3FEA-C844-E4D3033DDA44}"/>
              </a:ext>
            </a:extLst>
          </p:cNvPr>
          <p:cNvCxnSpPr>
            <a:cxnSpLocks/>
          </p:cNvCxnSpPr>
          <p:nvPr/>
        </p:nvCxnSpPr>
        <p:spPr>
          <a:xfrm>
            <a:off x="4911654" y="2067584"/>
            <a:ext cx="1227007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73;p29">
            <a:extLst>
              <a:ext uri="{FF2B5EF4-FFF2-40B4-BE49-F238E27FC236}">
                <a16:creationId xmlns:a16="http://schemas.microsoft.com/office/drawing/2014/main" id="{418588EA-693D-FE4A-0DA8-500499F82953}"/>
              </a:ext>
            </a:extLst>
          </p:cNvPr>
          <p:cNvSpPr txBox="1">
            <a:spLocks/>
          </p:cNvSpPr>
          <p:nvPr/>
        </p:nvSpPr>
        <p:spPr>
          <a:xfrm>
            <a:off x="3482903" y="2594047"/>
            <a:ext cx="2178190" cy="41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en-US">
                <a:latin typeface="Share Tech" panose="00000500000000000000" pitchFamily="2" charset="0"/>
              </a:rPr>
              <a:t>SOFTWARE</a:t>
            </a:r>
          </a:p>
          <a:p>
            <a:pPr marL="0" indent="0" algn="ctr"/>
            <a:r>
              <a:rPr lang="en-US">
                <a:latin typeface="Share Tech" panose="00000500000000000000" pitchFamily="2" charset="0"/>
              </a:rPr>
              <a:t>QUALITY</a:t>
            </a:r>
            <a:endParaRPr lang="en-GB">
              <a:latin typeface="Share Tech" panose="00000500000000000000" pitchFamily="2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641E86E-51AA-B6DF-87DD-E5B6B063C1BA}"/>
              </a:ext>
            </a:extLst>
          </p:cNvPr>
          <p:cNvCxnSpPr>
            <a:cxnSpLocks/>
          </p:cNvCxnSpPr>
          <p:nvPr/>
        </p:nvCxnSpPr>
        <p:spPr>
          <a:xfrm>
            <a:off x="1105303" y="3396446"/>
            <a:ext cx="15748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6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1885197" y="1584853"/>
            <a:ext cx="3003043" cy="8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more </a:t>
            </a:r>
            <a:r>
              <a:rPr lang="en" dirty="0">
                <a:solidFill>
                  <a:schemeClr val="accent3"/>
                </a:solidFill>
              </a:rPr>
              <a:t>collaboration</a:t>
            </a:r>
            <a:r>
              <a:rPr lang="en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/>
              <a:t>he better </a:t>
            </a:r>
            <a:r>
              <a:rPr lang="en" dirty="0">
                <a:solidFill>
                  <a:schemeClr val="accent3"/>
                </a:solidFill>
              </a:rPr>
              <a:t>performance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022795" y="848019"/>
            <a:ext cx="37487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COLLABORATION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218586" y="1120308"/>
            <a:ext cx="2851442" cy="2652255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782486" y="-476250"/>
            <a:ext cx="2584344" cy="2922300"/>
            <a:chOff x="4987800" y="-64350"/>
            <a:chExt cx="2812739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5306789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1094;p60">
            <a:extLst>
              <a:ext uri="{FF2B5EF4-FFF2-40B4-BE49-F238E27FC236}">
                <a16:creationId xmlns:a16="http://schemas.microsoft.com/office/drawing/2014/main" id="{5E0B6824-6DCF-A2DB-BD56-5CB4C3BC192B}"/>
              </a:ext>
            </a:extLst>
          </p:cNvPr>
          <p:cNvGrpSpPr/>
          <p:nvPr/>
        </p:nvGrpSpPr>
        <p:grpSpPr>
          <a:xfrm>
            <a:off x="6018911" y="1662065"/>
            <a:ext cx="1517400" cy="1507241"/>
            <a:chOff x="7976174" y="2925108"/>
            <a:chExt cx="334666" cy="334634"/>
          </a:xfrm>
          <a:solidFill>
            <a:schemeClr val="bg1">
              <a:lumMod val="95000"/>
            </a:schemeClr>
          </a:solidFill>
        </p:grpSpPr>
        <p:sp>
          <p:nvSpPr>
            <p:cNvPr id="4" name="Google Shape;11095;p60">
              <a:extLst>
                <a:ext uri="{FF2B5EF4-FFF2-40B4-BE49-F238E27FC236}">
                  <a16:creationId xmlns:a16="http://schemas.microsoft.com/office/drawing/2014/main" id="{54ADA8C2-B835-BD4C-5839-86EE477FB172}"/>
                </a:ext>
              </a:extLst>
            </p:cNvPr>
            <p:cNvSpPr/>
            <p:nvPr/>
          </p:nvSpPr>
          <p:spPr>
            <a:xfrm>
              <a:off x="8003100" y="3064545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86"/>
                  </a:lnTo>
                  <a:cubicBezTo>
                    <a:pt x="0" y="370"/>
                    <a:pt x="72" y="441"/>
                    <a:pt x="167" y="441"/>
                  </a:cubicBezTo>
                  <a:cubicBezTo>
                    <a:pt x="250" y="441"/>
                    <a:pt x="322" y="370"/>
                    <a:pt x="322" y="286"/>
                  </a:cubicBezTo>
                  <a:lnTo>
                    <a:pt x="322" y="167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096;p60">
              <a:extLst>
                <a:ext uri="{FF2B5EF4-FFF2-40B4-BE49-F238E27FC236}">
                  <a16:creationId xmlns:a16="http://schemas.microsoft.com/office/drawing/2014/main" id="{AB60A67C-FD2E-35CC-FE12-1D7E6E6FC490}"/>
                </a:ext>
              </a:extLst>
            </p:cNvPr>
            <p:cNvSpPr/>
            <p:nvPr/>
          </p:nvSpPr>
          <p:spPr>
            <a:xfrm>
              <a:off x="8003100" y="3046371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286"/>
                  </a:lnTo>
                  <a:cubicBezTo>
                    <a:pt x="0" y="369"/>
                    <a:pt x="72" y="452"/>
                    <a:pt x="167" y="452"/>
                  </a:cubicBezTo>
                  <a:cubicBezTo>
                    <a:pt x="250" y="452"/>
                    <a:pt x="322" y="369"/>
                    <a:pt x="322" y="286"/>
                  </a:cubicBezTo>
                  <a:lnTo>
                    <a:pt x="322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97;p60">
              <a:extLst>
                <a:ext uri="{FF2B5EF4-FFF2-40B4-BE49-F238E27FC236}">
                  <a16:creationId xmlns:a16="http://schemas.microsoft.com/office/drawing/2014/main" id="{EDEF0714-39D9-1B02-D9D1-7FA05252ABAE}"/>
                </a:ext>
              </a:extLst>
            </p:cNvPr>
            <p:cNvSpPr/>
            <p:nvPr/>
          </p:nvSpPr>
          <p:spPr>
            <a:xfrm>
              <a:off x="8272519" y="3105093"/>
              <a:ext cx="10630" cy="14418"/>
            </a:xfrm>
            <a:custGeom>
              <a:avLst/>
              <a:gdLst/>
              <a:ahLst/>
              <a:cxnLst/>
              <a:rect l="l" t="t" r="r" b="b"/>
              <a:pathLst>
                <a:path w="334" h="453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286"/>
                  </a:lnTo>
                  <a:cubicBezTo>
                    <a:pt x="1" y="370"/>
                    <a:pt x="84" y="453"/>
                    <a:pt x="167" y="453"/>
                  </a:cubicBezTo>
                  <a:cubicBezTo>
                    <a:pt x="263" y="453"/>
                    <a:pt x="334" y="370"/>
                    <a:pt x="334" y="28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098;p60">
              <a:extLst>
                <a:ext uri="{FF2B5EF4-FFF2-40B4-BE49-F238E27FC236}">
                  <a16:creationId xmlns:a16="http://schemas.microsoft.com/office/drawing/2014/main" id="{D991CD4C-FCB9-A060-5EA5-D1B27B983FCE}"/>
                </a:ext>
              </a:extLst>
            </p:cNvPr>
            <p:cNvSpPr/>
            <p:nvPr/>
          </p:nvSpPr>
          <p:spPr>
            <a:xfrm>
              <a:off x="8272519" y="3123266"/>
              <a:ext cx="10630" cy="14068"/>
            </a:xfrm>
            <a:custGeom>
              <a:avLst/>
              <a:gdLst/>
              <a:ahLst/>
              <a:cxnLst/>
              <a:rect l="l" t="t" r="r" b="b"/>
              <a:pathLst>
                <a:path w="334" h="442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287"/>
                  </a:lnTo>
                  <a:cubicBezTo>
                    <a:pt x="1" y="370"/>
                    <a:pt x="84" y="442"/>
                    <a:pt x="167" y="442"/>
                  </a:cubicBezTo>
                  <a:cubicBezTo>
                    <a:pt x="263" y="442"/>
                    <a:pt x="334" y="370"/>
                    <a:pt x="334" y="287"/>
                  </a:cubicBezTo>
                  <a:lnTo>
                    <a:pt x="334" y="168"/>
                  </a:lnTo>
                  <a:cubicBezTo>
                    <a:pt x="334" y="72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099;p60">
              <a:extLst>
                <a:ext uri="{FF2B5EF4-FFF2-40B4-BE49-F238E27FC236}">
                  <a16:creationId xmlns:a16="http://schemas.microsoft.com/office/drawing/2014/main" id="{A2F6CA2A-712A-01FA-DB2C-5E26B94A01BD}"/>
                </a:ext>
              </a:extLst>
            </p:cNvPr>
            <p:cNvSpPr/>
            <p:nvPr/>
          </p:nvSpPr>
          <p:spPr>
            <a:xfrm>
              <a:off x="7976174" y="2925108"/>
              <a:ext cx="334666" cy="334634"/>
            </a:xfrm>
            <a:custGeom>
              <a:avLst/>
              <a:gdLst/>
              <a:ahLst/>
              <a:cxnLst/>
              <a:rect l="l" t="t" r="r" b="b"/>
              <a:pathLst>
                <a:path w="10515" h="10514" extrusionOk="0">
                  <a:moveTo>
                    <a:pt x="5109" y="655"/>
                  </a:moveTo>
                  <a:lnTo>
                    <a:pt x="5109" y="2762"/>
                  </a:lnTo>
                  <a:lnTo>
                    <a:pt x="4704" y="2762"/>
                  </a:lnTo>
                  <a:lnTo>
                    <a:pt x="4704" y="655"/>
                  </a:lnTo>
                  <a:close/>
                  <a:moveTo>
                    <a:pt x="7549" y="655"/>
                  </a:moveTo>
                  <a:lnTo>
                    <a:pt x="7549" y="738"/>
                  </a:lnTo>
                  <a:lnTo>
                    <a:pt x="7549" y="750"/>
                  </a:lnTo>
                  <a:lnTo>
                    <a:pt x="7549" y="1584"/>
                  </a:lnTo>
                  <a:lnTo>
                    <a:pt x="7549" y="1774"/>
                  </a:lnTo>
                  <a:cubicBezTo>
                    <a:pt x="7442" y="1667"/>
                    <a:pt x="7311" y="1572"/>
                    <a:pt x="7157" y="1536"/>
                  </a:cubicBezTo>
                  <a:cubicBezTo>
                    <a:pt x="7122" y="1527"/>
                    <a:pt x="7085" y="1523"/>
                    <a:pt x="7048" y="1523"/>
                  </a:cubicBezTo>
                  <a:cubicBezTo>
                    <a:pt x="6935" y="1523"/>
                    <a:pt x="6818" y="1565"/>
                    <a:pt x="6728" y="1655"/>
                  </a:cubicBezTo>
                  <a:cubicBezTo>
                    <a:pt x="6716" y="1667"/>
                    <a:pt x="6371" y="1965"/>
                    <a:pt x="6811" y="2584"/>
                  </a:cubicBezTo>
                  <a:cubicBezTo>
                    <a:pt x="6859" y="2643"/>
                    <a:pt x="6907" y="2691"/>
                    <a:pt x="6918" y="2762"/>
                  </a:cubicBezTo>
                  <a:lnTo>
                    <a:pt x="5430" y="2762"/>
                  </a:lnTo>
                  <a:lnTo>
                    <a:pt x="5430" y="655"/>
                  </a:lnTo>
                  <a:close/>
                  <a:moveTo>
                    <a:pt x="2359" y="523"/>
                  </a:moveTo>
                  <a:cubicBezTo>
                    <a:pt x="2823" y="523"/>
                    <a:pt x="3485" y="630"/>
                    <a:pt x="3620" y="833"/>
                  </a:cubicBezTo>
                  <a:cubicBezTo>
                    <a:pt x="3644" y="881"/>
                    <a:pt x="3704" y="917"/>
                    <a:pt x="3763" y="917"/>
                  </a:cubicBezTo>
                  <a:lnTo>
                    <a:pt x="4359" y="917"/>
                  </a:lnTo>
                  <a:lnTo>
                    <a:pt x="4359" y="2500"/>
                  </a:lnTo>
                  <a:lnTo>
                    <a:pt x="3954" y="2500"/>
                  </a:lnTo>
                  <a:cubicBezTo>
                    <a:pt x="3894" y="2500"/>
                    <a:pt x="3847" y="2536"/>
                    <a:pt x="3823" y="2560"/>
                  </a:cubicBezTo>
                  <a:cubicBezTo>
                    <a:pt x="3466" y="3024"/>
                    <a:pt x="3275" y="3072"/>
                    <a:pt x="3037" y="3119"/>
                  </a:cubicBezTo>
                  <a:cubicBezTo>
                    <a:pt x="2858" y="3143"/>
                    <a:pt x="2644" y="3191"/>
                    <a:pt x="2358" y="3381"/>
                  </a:cubicBezTo>
                  <a:cubicBezTo>
                    <a:pt x="2174" y="3515"/>
                    <a:pt x="2037" y="3549"/>
                    <a:pt x="1955" y="3549"/>
                  </a:cubicBezTo>
                  <a:cubicBezTo>
                    <a:pt x="1921" y="3549"/>
                    <a:pt x="1896" y="3543"/>
                    <a:pt x="1882" y="3536"/>
                  </a:cubicBezTo>
                  <a:cubicBezTo>
                    <a:pt x="1846" y="3477"/>
                    <a:pt x="1846" y="3417"/>
                    <a:pt x="1846" y="3381"/>
                  </a:cubicBezTo>
                  <a:cubicBezTo>
                    <a:pt x="1882" y="3203"/>
                    <a:pt x="2168" y="3000"/>
                    <a:pt x="2346" y="2905"/>
                  </a:cubicBezTo>
                  <a:cubicBezTo>
                    <a:pt x="2442" y="2858"/>
                    <a:pt x="2466" y="2762"/>
                    <a:pt x="2430" y="2679"/>
                  </a:cubicBezTo>
                  <a:cubicBezTo>
                    <a:pt x="2394" y="2619"/>
                    <a:pt x="2335" y="2596"/>
                    <a:pt x="2263" y="2596"/>
                  </a:cubicBezTo>
                  <a:lnTo>
                    <a:pt x="715" y="2596"/>
                  </a:lnTo>
                  <a:cubicBezTo>
                    <a:pt x="644" y="2596"/>
                    <a:pt x="584" y="2536"/>
                    <a:pt x="584" y="2465"/>
                  </a:cubicBezTo>
                  <a:lnTo>
                    <a:pt x="584" y="2441"/>
                  </a:lnTo>
                  <a:cubicBezTo>
                    <a:pt x="584" y="2369"/>
                    <a:pt x="644" y="2310"/>
                    <a:pt x="715" y="2310"/>
                  </a:cubicBezTo>
                  <a:lnTo>
                    <a:pt x="2132" y="2310"/>
                  </a:lnTo>
                  <a:cubicBezTo>
                    <a:pt x="2215" y="2310"/>
                    <a:pt x="2287" y="2238"/>
                    <a:pt x="2287" y="2143"/>
                  </a:cubicBezTo>
                  <a:cubicBezTo>
                    <a:pt x="2287" y="2060"/>
                    <a:pt x="2215" y="1988"/>
                    <a:pt x="2132" y="1988"/>
                  </a:cubicBezTo>
                  <a:lnTo>
                    <a:pt x="715" y="1988"/>
                  </a:lnTo>
                  <a:lnTo>
                    <a:pt x="441" y="2012"/>
                  </a:lnTo>
                  <a:cubicBezTo>
                    <a:pt x="370" y="2012"/>
                    <a:pt x="310" y="1953"/>
                    <a:pt x="310" y="1881"/>
                  </a:cubicBezTo>
                  <a:lnTo>
                    <a:pt x="310" y="1869"/>
                  </a:lnTo>
                  <a:cubicBezTo>
                    <a:pt x="310" y="1786"/>
                    <a:pt x="370" y="1726"/>
                    <a:pt x="441" y="1726"/>
                  </a:cubicBezTo>
                  <a:lnTo>
                    <a:pt x="2156" y="1726"/>
                  </a:lnTo>
                  <a:cubicBezTo>
                    <a:pt x="2251" y="1726"/>
                    <a:pt x="2323" y="1655"/>
                    <a:pt x="2323" y="1572"/>
                  </a:cubicBezTo>
                  <a:cubicBezTo>
                    <a:pt x="2323" y="1476"/>
                    <a:pt x="2251" y="1405"/>
                    <a:pt x="2156" y="1405"/>
                  </a:cubicBezTo>
                  <a:lnTo>
                    <a:pt x="691" y="1405"/>
                  </a:lnTo>
                  <a:cubicBezTo>
                    <a:pt x="632" y="1393"/>
                    <a:pt x="596" y="1345"/>
                    <a:pt x="596" y="1286"/>
                  </a:cubicBezTo>
                  <a:lnTo>
                    <a:pt x="596" y="1274"/>
                  </a:lnTo>
                  <a:cubicBezTo>
                    <a:pt x="596" y="1191"/>
                    <a:pt x="656" y="1131"/>
                    <a:pt x="727" y="1131"/>
                  </a:cubicBezTo>
                  <a:lnTo>
                    <a:pt x="2156" y="1131"/>
                  </a:lnTo>
                  <a:cubicBezTo>
                    <a:pt x="2239" y="1131"/>
                    <a:pt x="2323" y="1060"/>
                    <a:pt x="2323" y="976"/>
                  </a:cubicBezTo>
                  <a:cubicBezTo>
                    <a:pt x="2323" y="881"/>
                    <a:pt x="2239" y="810"/>
                    <a:pt x="2156" y="810"/>
                  </a:cubicBezTo>
                  <a:lnTo>
                    <a:pt x="1442" y="810"/>
                  </a:lnTo>
                  <a:cubicBezTo>
                    <a:pt x="1370" y="810"/>
                    <a:pt x="1311" y="750"/>
                    <a:pt x="1311" y="679"/>
                  </a:cubicBezTo>
                  <a:lnTo>
                    <a:pt x="1311" y="655"/>
                  </a:lnTo>
                  <a:cubicBezTo>
                    <a:pt x="1311" y="583"/>
                    <a:pt x="1370" y="524"/>
                    <a:pt x="1442" y="524"/>
                  </a:cubicBezTo>
                  <a:lnTo>
                    <a:pt x="2287" y="524"/>
                  </a:lnTo>
                  <a:cubicBezTo>
                    <a:pt x="2310" y="523"/>
                    <a:pt x="2334" y="523"/>
                    <a:pt x="2359" y="523"/>
                  </a:cubicBezTo>
                  <a:close/>
                  <a:moveTo>
                    <a:pt x="8633" y="310"/>
                  </a:moveTo>
                  <a:cubicBezTo>
                    <a:pt x="8704" y="310"/>
                    <a:pt x="8764" y="369"/>
                    <a:pt x="8764" y="452"/>
                  </a:cubicBezTo>
                  <a:lnTo>
                    <a:pt x="8764" y="691"/>
                  </a:lnTo>
                  <a:lnTo>
                    <a:pt x="8764" y="726"/>
                  </a:lnTo>
                  <a:lnTo>
                    <a:pt x="8764" y="1107"/>
                  </a:lnTo>
                  <a:lnTo>
                    <a:pt x="8764" y="1131"/>
                  </a:lnTo>
                  <a:lnTo>
                    <a:pt x="8764" y="2155"/>
                  </a:lnTo>
                  <a:cubicBezTo>
                    <a:pt x="8764" y="2250"/>
                    <a:pt x="8835" y="2322"/>
                    <a:pt x="8931" y="2322"/>
                  </a:cubicBezTo>
                  <a:cubicBezTo>
                    <a:pt x="9014" y="2322"/>
                    <a:pt x="9085" y="2250"/>
                    <a:pt x="9085" y="2155"/>
                  </a:cubicBezTo>
                  <a:lnTo>
                    <a:pt x="9085" y="1012"/>
                  </a:lnTo>
                  <a:lnTo>
                    <a:pt x="9085" y="988"/>
                  </a:lnTo>
                  <a:lnTo>
                    <a:pt x="9085" y="953"/>
                  </a:lnTo>
                  <a:lnTo>
                    <a:pt x="9085" y="702"/>
                  </a:lnTo>
                  <a:cubicBezTo>
                    <a:pt x="9109" y="643"/>
                    <a:pt x="9145" y="595"/>
                    <a:pt x="9204" y="595"/>
                  </a:cubicBezTo>
                  <a:lnTo>
                    <a:pt x="9228" y="595"/>
                  </a:lnTo>
                  <a:cubicBezTo>
                    <a:pt x="9300" y="595"/>
                    <a:pt x="9359" y="655"/>
                    <a:pt x="9359" y="726"/>
                  </a:cubicBezTo>
                  <a:lnTo>
                    <a:pt x="9359" y="1322"/>
                  </a:lnTo>
                  <a:lnTo>
                    <a:pt x="9359" y="1441"/>
                  </a:lnTo>
                  <a:lnTo>
                    <a:pt x="9359" y="2155"/>
                  </a:lnTo>
                  <a:cubicBezTo>
                    <a:pt x="9359" y="2250"/>
                    <a:pt x="9431" y="2322"/>
                    <a:pt x="9526" y="2322"/>
                  </a:cubicBezTo>
                  <a:cubicBezTo>
                    <a:pt x="9609" y="2322"/>
                    <a:pt x="9681" y="2250"/>
                    <a:pt x="9681" y="2155"/>
                  </a:cubicBezTo>
                  <a:lnTo>
                    <a:pt x="9681" y="1441"/>
                  </a:lnTo>
                  <a:cubicBezTo>
                    <a:pt x="9681" y="1369"/>
                    <a:pt x="9740" y="1310"/>
                    <a:pt x="9824" y="1310"/>
                  </a:cubicBezTo>
                  <a:lnTo>
                    <a:pt x="9835" y="1310"/>
                  </a:lnTo>
                  <a:cubicBezTo>
                    <a:pt x="9907" y="1310"/>
                    <a:pt x="9966" y="1369"/>
                    <a:pt x="9966" y="1441"/>
                  </a:cubicBezTo>
                  <a:lnTo>
                    <a:pt x="9966" y="2298"/>
                  </a:lnTo>
                  <a:cubicBezTo>
                    <a:pt x="9978" y="2750"/>
                    <a:pt x="9883" y="3489"/>
                    <a:pt x="9657" y="3620"/>
                  </a:cubicBezTo>
                  <a:cubicBezTo>
                    <a:pt x="9609" y="3643"/>
                    <a:pt x="9585" y="3703"/>
                    <a:pt x="9585" y="3762"/>
                  </a:cubicBezTo>
                  <a:lnTo>
                    <a:pt x="9585" y="4358"/>
                  </a:lnTo>
                  <a:lnTo>
                    <a:pt x="7990" y="4358"/>
                  </a:lnTo>
                  <a:lnTo>
                    <a:pt x="7990" y="3965"/>
                  </a:lnTo>
                  <a:cubicBezTo>
                    <a:pt x="7990" y="3905"/>
                    <a:pt x="7954" y="3858"/>
                    <a:pt x="7930" y="3822"/>
                  </a:cubicBezTo>
                  <a:cubicBezTo>
                    <a:pt x="7466" y="3465"/>
                    <a:pt x="7419" y="3274"/>
                    <a:pt x="7383" y="3036"/>
                  </a:cubicBezTo>
                  <a:cubicBezTo>
                    <a:pt x="7347" y="2858"/>
                    <a:pt x="7299" y="2655"/>
                    <a:pt x="7109" y="2369"/>
                  </a:cubicBezTo>
                  <a:cubicBezTo>
                    <a:pt x="6918" y="2096"/>
                    <a:pt x="6930" y="1941"/>
                    <a:pt x="6966" y="1893"/>
                  </a:cubicBezTo>
                  <a:cubicBezTo>
                    <a:pt x="7026" y="1845"/>
                    <a:pt x="7085" y="1845"/>
                    <a:pt x="7109" y="1845"/>
                  </a:cubicBezTo>
                  <a:cubicBezTo>
                    <a:pt x="7288" y="1893"/>
                    <a:pt x="7502" y="2179"/>
                    <a:pt x="7585" y="2357"/>
                  </a:cubicBezTo>
                  <a:cubicBezTo>
                    <a:pt x="7603" y="2418"/>
                    <a:pt x="7658" y="2460"/>
                    <a:pt x="7718" y="2460"/>
                  </a:cubicBezTo>
                  <a:cubicBezTo>
                    <a:pt x="7741" y="2460"/>
                    <a:pt x="7765" y="2454"/>
                    <a:pt x="7788" y="2441"/>
                  </a:cubicBezTo>
                  <a:cubicBezTo>
                    <a:pt x="7847" y="2417"/>
                    <a:pt x="7871" y="2357"/>
                    <a:pt x="7871" y="2286"/>
                  </a:cubicBezTo>
                  <a:lnTo>
                    <a:pt x="7871" y="2262"/>
                  </a:lnTo>
                  <a:lnTo>
                    <a:pt x="7871" y="1584"/>
                  </a:lnTo>
                  <a:lnTo>
                    <a:pt x="7871" y="750"/>
                  </a:lnTo>
                  <a:lnTo>
                    <a:pt x="7871" y="726"/>
                  </a:lnTo>
                  <a:cubicBezTo>
                    <a:pt x="7871" y="655"/>
                    <a:pt x="7930" y="595"/>
                    <a:pt x="8002" y="595"/>
                  </a:cubicBezTo>
                  <a:lnTo>
                    <a:pt x="8014" y="595"/>
                  </a:lnTo>
                  <a:cubicBezTo>
                    <a:pt x="8097" y="595"/>
                    <a:pt x="8157" y="655"/>
                    <a:pt x="8157" y="726"/>
                  </a:cubicBezTo>
                  <a:lnTo>
                    <a:pt x="8157" y="2143"/>
                  </a:lnTo>
                  <a:cubicBezTo>
                    <a:pt x="8157" y="2238"/>
                    <a:pt x="8228" y="2310"/>
                    <a:pt x="8311" y="2310"/>
                  </a:cubicBezTo>
                  <a:cubicBezTo>
                    <a:pt x="8407" y="2310"/>
                    <a:pt x="8478" y="2238"/>
                    <a:pt x="8478" y="2143"/>
                  </a:cubicBezTo>
                  <a:lnTo>
                    <a:pt x="8478" y="726"/>
                  </a:lnTo>
                  <a:lnTo>
                    <a:pt x="8478" y="452"/>
                  </a:lnTo>
                  <a:cubicBezTo>
                    <a:pt x="8478" y="369"/>
                    <a:pt x="8538" y="310"/>
                    <a:pt x="8609" y="310"/>
                  </a:cubicBezTo>
                  <a:close/>
                  <a:moveTo>
                    <a:pt x="1763" y="2941"/>
                  </a:moveTo>
                  <a:cubicBezTo>
                    <a:pt x="1668" y="3036"/>
                    <a:pt x="1561" y="3179"/>
                    <a:pt x="1537" y="3322"/>
                  </a:cubicBezTo>
                  <a:cubicBezTo>
                    <a:pt x="1501" y="3477"/>
                    <a:pt x="1537" y="3631"/>
                    <a:pt x="1656" y="3750"/>
                  </a:cubicBezTo>
                  <a:cubicBezTo>
                    <a:pt x="1668" y="3774"/>
                    <a:pt x="1763" y="3881"/>
                    <a:pt x="1989" y="3881"/>
                  </a:cubicBezTo>
                  <a:cubicBezTo>
                    <a:pt x="2144" y="3881"/>
                    <a:pt x="2335" y="3834"/>
                    <a:pt x="2573" y="3667"/>
                  </a:cubicBezTo>
                  <a:cubicBezTo>
                    <a:pt x="2632" y="3620"/>
                    <a:pt x="2692" y="3572"/>
                    <a:pt x="2751" y="3560"/>
                  </a:cubicBezTo>
                  <a:lnTo>
                    <a:pt x="2751" y="5048"/>
                  </a:lnTo>
                  <a:lnTo>
                    <a:pt x="656" y="5048"/>
                  </a:lnTo>
                  <a:lnTo>
                    <a:pt x="656" y="2941"/>
                  </a:lnTo>
                  <a:close/>
                  <a:moveTo>
                    <a:pt x="9824" y="4703"/>
                  </a:moveTo>
                  <a:lnTo>
                    <a:pt x="9824" y="5108"/>
                  </a:lnTo>
                  <a:lnTo>
                    <a:pt x="7728" y="5108"/>
                  </a:lnTo>
                  <a:lnTo>
                    <a:pt x="7728" y="4703"/>
                  </a:lnTo>
                  <a:close/>
                  <a:moveTo>
                    <a:pt x="2751" y="5370"/>
                  </a:moveTo>
                  <a:lnTo>
                    <a:pt x="2751" y="5775"/>
                  </a:lnTo>
                  <a:lnTo>
                    <a:pt x="656" y="5775"/>
                  </a:lnTo>
                  <a:lnTo>
                    <a:pt x="656" y="5370"/>
                  </a:lnTo>
                  <a:close/>
                  <a:moveTo>
                    <a:pt x="4359" y="2858"/>
                  </a:moveTo>
                  <a:lnTo>
                    <a:pt x="4359" y="2917"/>
                  </a:lnTo>
                  <a:cubicBezTo>
                    <a:pt x="4359" y="3012"/>
                    <a:pt x="4430" y="3084"/>
                    <a:pt x="4525" y="3084"/>
                  </a:cubicBezTo>
                  <a:lnTo>
                    <a:pt x="7014" y="3084"/>
                  </a:lnTo>
                  <a:lnTo>
                    <a:pt x="7014" y="3096"/>
                  </a:lnTo>
                  <a:cubicBezTo>
                    <a:pt x="7049" y="3369"/>
                    <a:pt x="7109" y="3655"/>
                    <a:pt x="7621" y="4048"/>
                  </a:cubicBezTo>
                  <a:lnTo>
                    <a:pt x="7621" y="4370"/>
                  </a:lnTo>
                  <a:lnTo>
                    <a:pt x="7561" y="4370"/>
                  </a:lnTo>
                  <a:cubicBezTo>
                    <a:pt x="7466" y="4370"/>
                    <a:pt x="7395" y="4441"/>
                    <a:pt x="7395" y="4524"/>
                  </a:cubicBezTo>
                  <a:lnTo>
                    <a:pt x="7395" y="7013"/>
                  </a:lnTo>
                  <a:lnTo>
                    <a:pt x="7383" y="7013"/>
                  </a:lnTo>
                  <a:cubicBezTo>
                    <a:pt x="7109" y="7060"/>
                    <a:pt x="6823" y="7120"/>
                    <a:pt x="6430" y="7620"/>
                  </a:cubicBezTo>
                  <a:lnTo>
                    <a:pt x="6121" y="7620"/>
                  </a:lnTo>
                  <a:lnTo>
                    <a:pt x="6121" y="7560"/>
                  </a:lnTo>
                  <a:cubicBezTo>
                    <a:pt x="6121" y="7477"/>
                    <a:pt x="6037" y="7406"/>
                    <a:pt x="5954" y="7406"/>
                  </a:cubicBezTo>
                  <a:lnTo>
                    <a:pt x="3466" y="7406"/>
                  </a:lnTo>
                  <a:lnTo>
                    <a:pt x="3466" y="7382"/>
                  </a:lnTo>
                  <a:cubicBezTo>
                    <a:pt x="3418" y="7120"/>
                    <a:pt x="3358" y="6834"/>
                    <a:pt x="2858" y="6429"/>
                  </a:cubicBezTo>
                  <a:lnTo>
                    <a:pt x="2858" y="6120"/>
                  </a:lnTo>
                  <a:lnTo>
                    <a:pt x="2918" y="6120"/>
                  </a:lnTo>
                  <a:cubicBezTo>
                    <a:pt x="3001" y="6120"/>
                    <a:pt x="3085" y="6048"/>
                    <a:pt x="3085" y="5953"/>
                  </a:cubicBezTo>
                  <a:lnTo>
                    <a:pt x="3085" y="3477"/>
                  </a:lnTo>
                  <a:lnTo>
                    <a:pt x="3097" y="3477"/>
                  </a:lnTo>
                  <a:cubicBezTo>
                    <a:pt x="3358" y="3429"/>
                    <a:pt x="3644" y="3369"/>
                    <a:pt x="4049" y="2858"/>
                  </a:cubicBezTo>
                  <a:close/>
                  <a:moveTo>
                    <a:pt x="5787" y="7727"/>
                  </a:moveTo>
                  <a:lnTo>
                    <a:pt x="5787" y="9823"/>
                  </a:lnTo>
                  <a:lnTo>
                    <a:pt x="5383" y="9823"/>
                  </a:lnTo>
                  <a:lnTo>
                    <a:pt x="5383" y="7727"/>
                  </a:lnTo>
                  <a:close/>
                  <a:moveTo>
                    <a:pt x="8490" y="6933"/>
                  </a:moveTo>
                  <a:cubicBezTo>
                    <a:pt x="8530" y="6933"/>
                    <a:pt x="8558" y="6942"/>
                    <a:pt x="8573" y="6953"/>
                  </a:cubicBezTo>
                  <a:cubicBezTo>
                    <a:pt x="8621" y="7013"/>
                    <a:pt x="8621" y="7072"/>
                    <a:pt x="8621" y="7108"/>
                  </a:cubicBezTo>
                  <a:cubicBezTo>
                    <a:pt x="8573" y="7287"/>
                    <a:pt x="8288" y="7489"/>
                    <a:pt x="8109" y="7584"/>
                  </a:cubicBezTo>
                  <a:cubicBezTo>
                    <a:pt x="8026" y="7620"/>
                    <a:pt x="7990" y="7727"/>
                    <a:pt x="8038" y="7799"/>
                  </a:cubicBezTo>
                  <a:cubicBezTo>
                    <a:pt x="8061" y="7858"/>
                    <a:pt x="8121" y="7894"/>
                    <a:pt x="8204" y="7894"/>
                  </a:cubicBezTo>
                  <a:lnTo>
                    <a:pt x="9740" y="7894"/>
                  </a:lnTo>
                  <a:cubicBezTo>
                    <a:pt x="9824" y="7894"/>
                    <a:pt x="9883" y="7953"/>
                    <a:pt x="9883" y="8025"/>
                  </a:cubicBezTo>
                  <a:lnTo>
                    <a:pt x="9883" y="8037"/>
                  </a:lnTo>
                  <a:cubicBezTo>
                    <a:pt x="9883" y="8120"/>
                    <a:pt x="9824" y="8180"/>
                    <a:pt x="9740" y="8180"/>
                  </a:cubicBezTo>
                  <a:lnTo>
                    <a:pt x="8335" y="8180"/>
                  </a:lnTo>
                  <a:cubicBezTo>
                    <a:pt x="8240" y="8180"/>
                    <a:pt x="8169" y="8251"/>
                    <a:pt x="8169" y="8334"/>
                  </a:cubicBezTo>
                  <a:cubicBezTo>
                    <a:pt x="8169" y="8430"/>
                    <a:pt x="8240" y="8501"/>
                    <a:pt x="8335" y="8501"/>
                  </a:cubicBezTo>
                  <a:lnTo>
                    <a:pt x="10026" y="8501"/>
                  </a:lnTo>
                  <a:cubicBezTo>
                    <a:pt x="10034" y="8500"/>
                    <a:pt x="10043" y="8499"/>
                    <a:pt x="10051" y="8499"/>
                  </a:cubicBezTo>
                  <a:cubicBezTo>
                    <a:pt x="10121" y="8499"/>
                    <a:pt x="10169" y="8545"/>
                    <a:pt x="10169" y="8620"/>
                  </a:cubicBezTo>
                  <a:cubicBezTo>
                    <a:pt x="10169" y="8692"/>
                    <a:pt x="10097" y="8751"/>
                    <a:pt x="10026" y="8751"/>
                  </a:cubicBezTo>
                  <a:lnTo>
                    <a:pt x="8311" y="8751"/>
                  </a:lnTo>
                  <a:cubicBezTo>
                    <a:pt x="8228" y="8751"/>
                    <a:pt x="8157" y="8834"/>
                    <a:pt x="8157" y="8918"/>
                  </a:cubicBezTo>
                  <a:cubicBezTo>
                    <a:pt x="8157" y="9013"/>
                    <a:pt x="8228" y="9084"/>
                    <a:pt x="8311" y="9084"/>
                  </a:cubicBezTo>
                  <a:lnTo>
                    <a:pt x="9776" y="9084"/>
                  </a:lnTo>
                  <a:cubicBezTo>
                    <a:pt x="9835" y="9096"/>
                    <a:pt x="9883" y="9144"/>
                    <a:pt x="9883" y="9204"/>
                  </a:cubicBezTo>
                  <a:lnTo>
                    <a:pt x="9883" y="9215"/>
                  </a:lnTo>
                  <a:cubicBezTo>
                    <a:pt x="9883" y="9287"/>
                    <a:pt x="9824" y="9346"/>
                    <a:pt x="9752" y="9346"/>
                  </a:cubicBezTo>
                  <a:lnTo>
                    <a:pt x="8323" y="9346"/>
                  </a:lnTo>
                  <a:cubicBezTo>
                    <a:pt x="8228" y="9346"/>
                    <a:pt x="8157" y="9430"/>
                    <a:pt x="8157" y="9513"/>
                  </a:cubicBezTo>
                  <a:cubicBezTo>
                    <a:pt x="8157" y="9608"/>
                    <a:pt x="8228" y="9680"/>
                    <a:pt x="8323" y="9680"/>
                  </a:cubicBezTo>
                  <a:lnTo>
                    <a:pt x="9038" y="9680"/>
                  </a:lnTo>
                  <a:cubicBezTo>
                    <a:pt x="9109" y="9680"/>
                    <a:pt x="9169" y="9739"/>
                    <a:pt x="9169" y="9811"/>
                  </a:cubicBezTo>
                  <a:lnTo>
                    <a:pt x="9169" y="9823"/>
                  </a:lnTo>
                  <a:cubicBezTo>
                    <a:pt x="9169" y="9906"/>
                    <a:pt x="9109" y="9966"/>
                    <a:pt x="9038" y="9966"/>
                  </a:cubicBezTo>
                  <a:lnTo>
                    <a:pt x="8181" y="9966"/>
                  </a:lnTo>
                  <a:cubicBezTo>
                    <a:pt x="8151" y="9967"/>
                    <a:pt x="8120" y="9967"/>
                    <a:pt x="8088" y="9967"/>
                  </a:cubicBezTo>
                  <a:cubicBezTo>
                    <a:pt x="7740" y="9967"/>
                    <a:pt x="7288" y="9907"/>
                    <a:pt x="7026" y="9787"/>
                  </a:cubicBezTo>
                  <a:lnTo>
                    <a:pt x="7014" y="9763"/>
                  </a:lnTo>
                  <a:cubicBezTo>
                    <a:pt x="6978" y="9727"/>
                    <a:pt x="6930" y="9704"/>
                    <a:pt x="6895" y="9704"/>
                  </a:cubicBezTo>
                  <a:cubicBezTo>
                    <a:pt x="6871" y="9692"/>
                    <a:pt x="6859" y="9680"/>
                    <a:pt x="6847" y="9644"/>
                  </a:cubicBezTo>
                  <a:cubicBezTo>
                    <a:pt x="6811" y="9608"/>
                    <a:pt x="6752" y="9573"/>
                    <a:pt x="6692" y="9573"/>
                  </a:cubicBezTo>
                  <a:lnTo>
                    <a:pt x="6097" y="9573"/>
                  </a:lnTo>
                  <a:lnTo>
                    <a:pt x="6097" y="7977"/>
                  </a:lnTo>
                  <a:lnTo>
                    <a:pt x="6502" y="7977"/>
                  </a:lnTo>
                  <a:cubicBezTo>
                    <a:pt x="6561" y="7977"/>
                    <a:pt x="6609" y="7953"/>
                    <a:pt x="6633" y="7918"/>
                  </a:cubicBezTo>
                  <a:cubicBezTo>
                    <a:pt x="6990" y="7453"/>
                    <a:pt x="7192" y="7418"/>
                    <a:pt x="7430" y="7370"/>
                  </a:cubicBezTo>
                  <a:cubicBezTo>
                    <a:pt x="7609" y="7334"/>
                    <a:pt x="7811" y="7299"/>
                    <a:pt x="8097" y="7108"/>
                  </a:cubicBezTo>
                  <a:cubicBezTo>
                    <a:pt x="8274" y="6972"/>
                    <a:pt x="8407" y="6933"/>
                    <a:pt x="8490" y="6933"/>
                  </a:cubicBezTo>
                  <a:close/>
                  <a:moveTo>
                    <a:pt x="2501" y="6132"/>
                  </a:moveTo>
                  <a:lnTo>
                    <a:pt x="2501" y="6537"/>
                  </a:lnTo>
                  <a:cubicBezTo>
                    <a:pt x="2501" y="6596"/>
                    <a:pt x="2525" y="6644"/>
                    <a:pt x="2561" y="6668"/>
                  </a:cubicBezTo>
                  <a:cubicBezTo>
                    <a:pt x="3025" y="7025"/>
                    <a:pt x="3061" y="7227"/>
                    <a:pt x="3108" y="7465"/>
                  </a:cubicBezTo>
                  <a:cubicBezTo>
                    <a:pt x="3120" y="7501"/>
                    <a:pt x="3120" y="7560"/>
                    <a:pt x="3144" y="7608"/>
                  </a:cubicBezTo>
                  <a:cubicBezTo>
                    <a:pt x="3168" y="7763"/>
                    <a:pt x="3228" y="7918"/>
                    <a:pt x="3382" y="8120"/>
                  </a:cubicBezTo>
                  <a:cubicBezTo>
                    <a:pt x="3597" y="8382"/>
                    <a:pt x="3585" y="8537"/>
                    <a:pt x="3561" y="8596"/>
                  </a:cubicBezTo>
                  <a:cubicBezTo>
                    <a:pt x="3501" y="8632"/>
                    <a:pt x="3442" y="8632"/>
                    <a:pt x="3406" y="8632"/>
                  </a:cubicBezTo>
                  <a:cubicBezTo>
                    <a:pt x="3228" y="8596"/>
                    <a:pt x="3025" y="8311"/>
                    <a:pt x="2930" y="8132"/>
                  </a:cubicBezTo>
                  <a:cubicBezTo>
                    <a:pt x="2896" y="8064"/>
                    <a:pt x="2838" y="8033"/>
                    <a:pt x="2778" y="8033"/>
                  </a:cubicBezTo>
                  <a:cubicBezTo>
                    <a:pt x="2753" y="8033"/>
                    <a:pt x="2728" y="8038"/>
                    <a:pt x="2704" y="8049"/>
                  </a:cubicBezTo>
                  <a:cubicBezTo>
                    <a:pt x="2644" y="8084"/>
                    <a:pt x="2620" y="8144"/>
                    <a:pt x="2620" y="8215"/>
                  </a:cubicBezTo>
                  <a:lnTo>
                    <a:pt x="2620" y="8239"/>
                  </a:lnTo>
                  <a:lnTo>
                    <a:pt x="2620" y="8918"/>
                  </a:lnTo>
                  <a:lnTo>
                    <a:pt x="2620" y="9751"/>
                  </a:lnTo>
                  <a:lnTo>
                    <a:pt x="2620" y="9763"/>
                  </a:lnTo>
                  <a:cubicBezTo>
                    <a:pt x="2620" y="9846"/>
                    <a:pt x="2561" y="9906"/>
                    <a:pt x="2489" y="9906"/>
                  </a:cubicBezTo>
                  <a:lnTo>
                    <a:pt x="2466" y="9906"/>
                  </a:lnTo>
                  <a:cubicBezTo>
                    <a:pt x="2394" y="9906"/>
                    <a:pt x="2335" y="9846"/>
                    <a:pt x="2335" y="9763"/>
                  </a:cubicBezTo>
                  <a:lnTo>
                    <a:pt x="2335" y="8358"/>
                  </a:lnTo>
                  <a:cubicBezTo>
                    <a:pt x="2335" y="8263"/>
                    <a:pt x="2263" y="8191"/>
                    <a:pt x="2168" y="8191"/>
                  </a:cubicBezTo>
                  <a:cubicBezTo>
                    <a:pt x="2085" y="8191"/>
                    <a:pt x="2013" y="8263"/>
                    <a:pt x="2013" y="8358"/>
                  </a:cubicBezTo>
                  <a:lnTo>
                    <a:pt x="2013" y="9763"/>
                  </a:lnTo>
                  <a:lnTo>
                    <a:pt x="2013" y="10049"/>
                  </a:lnTo>
                  <a:cubicBezTo>
                    <a:pt x="2013" y="10120"/>
                    <a:pt x="1954" y="10180"/>
                    <a:pt x="1870" y="10180"/>
                  </a:cubicBezTo>
                  <a:lnTo>
                    <a:pt x="1858" y="10180"/>
                  </a:lnTo>
                  <a:cubicBezTo>
                    <a:pt x="1787" y="10180"/>
                    <a:pt x="1727" y="10120"/>
                    <a:pt x="1727" y="10049"/>
                  </a:cubicBezTo>
                  <a:lnTo>
                    <a:pt x="1727" y="9811"/>
                  </a:lnTo>
                  <a:lnTo>
                    <a:pt x="1727" y="9763"/>
                  </a:lnTo>
                  <a:lnTo>
                    <a:pt x="1727" y="9394"/>
                  </a:lnTo>
                  <a:lnTo>
                    <a:pt x="1727" y="9370"/>
                  </a:lnTo>
                  <a:lnTo>
                    <a:pt x="1727" y="8334"/>
                  </a:lnTo>
                  <a:cubicBezTo>
                    <a:pt x="1727" y="8251"/>
                    <a:pt x="1656" y="8180"/>
                    <a:pt x="1561" y="8180"/>
                  </a:cubicBezTo>
                  <a:cubicBezTo>
                    <a:pt x="1477" y="8180"/>
                    <a:pt x="1394" y="8251"/>
                    <a:pt x="1394" y="8334"/>
                  </a:cubicBezTo>
                  <a:lnTo>
                    <a:pt x="1394" y="9489"/>
                  </a:lnTo>
                  <a:lnTo>
                    <a:pt x="1394" y="9513"/>
                  </a:lnTo>
                  <a:lnTo>
                    <a:pt x="1394" y="9549"/>
                  </a:lnTo>
                  <a:lnTo>
                    <a:pt x="1394" y="9799"/>
                  </a:lnTo>
                  <a:cubicBezTo>
                    <a:pt x="1382" y="9858"/>
                    <a:pt x="1334" y="9906"/>
                    <a:pt x="1275" y="9906"/>
                  </a:cubicBezTo>
                  <a:lnTo>
                    <a:pt x="1263" y="9906"/>
                  </a:lnTo>
                  <a:cubicBezTo>
                    <a:pt x="1192" y="9906"/>
                    <a:pt x="1132" y="9846"/>
                    <a:pt x="1132" y="9763"/>
                  </a:cubicBezTo>
                  <a:lnTo>
                    <a:pt x="1132" y="9168"/>
                  </a:lnTo>
                  <a:lnTo>
                    <a:pt x="1132" y="9049"/>
                  </a:lnTo>
                  <a:lnTo>
                    <a:pt x="1132" y="8334"/>
                  </a:lnTo>
                  <a:cubicBezTo>
                    <a:pt x="1132" y="8251"/>
                    <a:pt x="1061" y="8180"/>
                    <a:pt x="965" y="8180"/>
                  </a:cubicBezTo>
                  <a:cubicBezTo>
                    <a:pt x="882" y="8180"/>
                    <a:pt x="799" y="8251"/>
                    <a:pt x="799" y="8334"/>
                  </a:cubicBezTo>
                  <a:lnTo>
                    <a:pt x="799" y="9049"/>
                  </a:lnTo>
                  <a:cubicBezTo>
                    <a:pt x="799" y="9132"/>
                    <a:pt x="739" y="9192"/>
                    <a:pt x="668" y="9192"/>
                  </a:cubicBezTo>
                  <a:lnTo>
                    <a:pt x="656" y="9192"/>
                  </a:lnTo>
                  <a:cubicBezTo>
                    <a:pt x="584" y="9192"/>
                    <a:pt x="525" y="9132"/>
                    <a:pt x="525" y="9049"/>
                  </a:cubicBezTo>
                  <a:lnTo>
                    <a:pt x="525" y="8203"/>
                  </a:lnTo>
                  <a:cubicBezTo>
                    <a:pt x="501" y="7739"/>
                    <a:pt x="608" y="7013"/>
                    <a:pt x="834" y="6882"/>
                  </a:cubicBezTo>
                  <a:cubicBezTo>
                    <a:pt x="882" y="6846"/>
                    <a:pt x="906" y="6787"/>
                    <a:pt x="906" y="6727"/>
                  </a:cubicBezTo>
                  <a:lnTo>
                    <a:pt x="906" y="6132"/>
                  </a:lnTo>
                  <a:close/>
                  <a:moveTo>
                    <a:pt x="8621" y="0"/>
                  </a:moveTo>
                  <a:cubicBezTo>
                    <a:pt x="8407" y="0"/>
                    <a:pt x="8240" y="143"/>
                    <a:pt x="8181" y="321"/>
                  </a:cubicBezTo>
                  <a:cubicBezTo>
                    <a:pt x="8145" y="298"/>
                    <a:pt x="8085" y="286"/>
                    <a:pt x="8038" y="286"/>
                  </a:cubicBezTo>
                  <a:lnTo>
                    <a:pt x="8026" y="286"/>
                  </a:lnTo>
                  <a:cubicBezTo>
                    <a:pt x="7942" y="286"/>
                    <a:pt x="7859" y="298"/>
                    <a:pt x="7800" y="345"/>
                  </a:cubicBezTo>
                  <a:lnTo>
                    <a:pt x="4549" y="345"/>
                  </a:lnTo>
                  <a:cubicBezTo>
                    <a:pt x="4466" y="345"/>
                    <a:pt x="4394" y="417"/>
                    <a:pt x="4394" y="512"/>
                  </a:cubicBezTo>
                  <a:lnTo>
                    <a:pt x="4394" y="619"/>
                  </a:lnTo>
                  <a:lnTo>
                    <a:pt x="3870" y="619"/>
                  </a:lnTo>
                  <a:cubicBezTo>
                    <a:pt x="3704" y="441"/>
                    <a:pt x="3418" y="321"/>
                    <a:pt x="2977" y="262"/>
                  </a:cubicBezTo>
                  <a:cubicBezTo>
                    <a:pt x="2632" y="214"/>
                    <a:pt x="2335" y="214"/>
                    <a:pt x="2311" y="214"/>
                  </a:cubicBezTo>
                  <a:lnTo>
                    <a:pt x="1453" y="214"/>
                  </a:lnTo>
                  <a:cubicBezTo>
                    <a:pt x="1203" y="214"/>
                    <a:pt x="1001" y="417"/>
                    <a:pt x="1001" y="679"/>
                  </a:cubicBezTo>
                  <a:lnTo>
                    <a:pt x="1001" y="691"/>
                  </a:lnTo>
                  <a:cubicBezTo>
                    <a:pt x="1001" y="738"/>
                    <a:pt x="1001" y="774"/>
                    <a:pt x="1013" y="822"/>
                  </a:cubicBezTo>
                  <a:lnTo>
                    <a:pt x="739" y="822"/>
                  </a:lnTo>
                  <a:cubicBezTo>
                    <a:pt x="489" y="822"/>
                    <a:pt x="287" y="1036"/>
                    <a:pt x="287" y="1286"/>
                  </a:cubicBezTo>
                  <a:lnTo>
                    <a:pt x="287" y="1298"/>
                  </a:lnTo>
                  <a:cubicBezTo>
                    <a:pt x="287" y="1357"/>
                    <a:pt x="299" y="1405"/>
                    <a:pt x="310" y="1453"/>
                  </a:cubicBezTo>
                  <a:cubicBezTo>
                    <a:pt x="132" y="1512"/>
                    <a:pt x="1" y="1691"/>
                    <a:pt x="1" y="1881"/>
                  </a:cubicBezTo>
                  <a:lnTo>
                    <a:pt x="1" y="1893"/>
                  </a:lnTo>
                  <a:cubicBezTo>
                    <a:pt x="1" y="2107"/>
                    <a:pt x="132" y="2262"/>
                    <a:pt x="310" y="2322"/>
                  </a:cubicBezTo>
                  <a:cubicBezTo>
                    <a:pt x="299" y="2369"/>
                    <a:pt x="287" y="2429"/>
                    <a:pt x="287" y="2477"/>
                  </a:cubicBezTo>
                  <a:lnTo>
                    <a:pt x="287" y="2488"/>
                  </a:lnTo>
                  <a:cubicBezTo>
                    <a:pt x="287" y="2560"/>
                    <a:pt x="299" y="2655"/>
                    <a:pt x="346" y="2715"/>
                  </a:cubicBezTo>
                  <a:lnTo>
                    <a:pt x="346" y="5953"/>
                  </a:lnTo>
                  <a:cubicBezTo>
                    <a:pt x="346" y="6048"/>
                    <a:pt x="418" y="6120"/>
                    <a:pt x="501" y="6120"/>
                  </a:cubicBezTo>
                  <a:lnTo>
                    <a:pt x="608" y="6120"/>
                  </a:lnTo>
                  <a:lnTo>
                    <a:pt x="608" y="6644"/>
                  </a:lnTo>
                  <a:cubicBezTo>
                    <a:pt x="430" y="6810"/>
                    <a:pt x="310" y="7084"/>
                    <a:pt x="251" y="7537"/>
                  </a:cubicBezTo>
                  <a:cubicBezTo>
                    <a:pt x="203" y="7882"/>
                    <a:pt x="203" y="8180"/>
                    <a:pt x="203" y="8203"/>
                  </a:cubicBezTo>
                  <a:lnTo>
                    <a:pt x="203" y="9049"/>
                  </a:lnTo>
                  <a:cubicBezTo>
                    <a:pt x="203" y="9311"/>
                    <a:pt x="418" y="9513"/>
                    <a:pt x="668" y="9513"/>
                  </a:cubicBezTo>
                  <a:lnTo>
                    <a:pt x="680" y="9513"/>
                  </a:lnTo>
                  <a:cubicBezTo>
                    <a:pt x="727" y="9513"/>
                    <a:pt x="775" y="9513"/>
                    <a:pt x="822" y="9501"/>
                  </a:cubicBezTo>
                  <a:lnTo>
                    <a:pt x="822" y="9763"/>
                  </a:lnTo>
                  <a:cubicBezTo>
                    <a:pt x="822" y="10025"/>
                    <a:pt x="1025" y="10227"/>
                    <a:pt x="1275" y="10227"/>
                  </a:cubicBezTo>
                  <a:lnTo>
                    <a:pt x="1299" y="10227"/>
                  </a:lnTo>
                  <a:cubicBezTo>
                    <a:pt x="1358" y="10227"/>
                    <a:pt x="1394" y="10216"/>
                    <a:pt x="1442" y="10204"/>
                  </a:cubicBezTo>
                  <a:cubicBezTo>
                    <a:pt x="1501" y="10382"/>
                    <a:pt x="1680" y="10513"/>
                    <a:pt x="1870" y="10513"/>
                  </a:cubicBezTo>
                  <a:lnTo>
                    <a:pt x="1894" y="10513"/>
                  </a:lnTo>
                  <a:cubicBezTo>
                    <a:pt x="2096" y="10513"/>
                    <a:pt x="2263" y="10382"/>
                    <a:pt x="2323" y="10204"/>
                  </a:cubicBezTo>
                  <a:cubicBezTo>
                    <a:pt x="2370" y="10216"/>
                    <a:pt x="2430" y="10227"/>
                    <a:pt x="2466" y="10227"/>
                  </a:cubicBezTo>
                  <a:lnTo>
                    <a:pt x="2489" y="10227"/>
                  </a:lnTo>
                  <a:cubicBezTo>
                    <a:pt x="2561" y="10227"/>
                    <a:pt x="2644" y="10216"/>
                    <a:pt x="2704" y="10168"/>
                  </a:cubicBezTo>
                  <a:lnTo>
                    <a:pt x="3323" y="10168"/>
                  </a:lnTo>
                  <a:cubicBezTo>
                    <a:pt x="3406" y="10168"/>
                    <a:pt x="3478" y="10096"/>
                    <a:pt x="3478" y="10001"/>
                  </a:cubicBezTo>
                  <a:cubicBezTo>
                    <a:pt x="3478" y="9918"/>
                    <a:pt x="3406" y="9846"/>
                    <a:pt x="3323" y="9846"/>
                  </a:cubicBezTo>
                  <a:lnTo>
                    <a:pt x="2942" y="9846"/>
                  </a:lnTo>
                  <a:lnTo>
                    <a:pt x="2942" y="9763"/>
                  </a:lnTo>
                  <a:lnTo>
                    <a:pt x="2942" y="9751"/>
                  </a:lnTo>
                  <a:lnTo>
                    <a:pt x="2942" y="8918"/>
                  </a:lnTo>
                  <a:lnTo>
                    <a:pt x="2942" y="8727"/>
                  </a:lnTo>
                  <a:cubicBezTo>
                    <a:pt x="3049" y="8834"/>
                    <a:pt x="3180" y="8930"/>
                    <a:pt x="3335" y="8965"/>
                  </a:cubicBezTo>
                  <a:cubicBezTo>
                    <a:pt x="3358" y="8977"/>
                    <a:pt x="3406" y="8977"/>
                    <a:pt x="3442" y="8977"/>
                  </a:cubicBezTo>
                  <a:cubicBezTo>
                    <a:pt x="3561" y="8977"/>
                    <a:pt x="3656" y="8930"/>
                    <a:pt x="3763" y="8858"/>
                  </a:cubicBezTo>
                  <a:cubicBezTo>
                    <a:pt x="3775" y="8846"/>
                    <a:pt x="4120" y="8549"/>
                    <a:pt x="3680" y="7941"/>
                  </a:cubicBezTo>
                  <a:cubicBezTo>
                    <a:pt x="3632" y="7882"/>
                    <a:pt x="3585" y="7822"/>
                    <a:pt x="3573" y="7763"/>
                  </a:cubicBezTo>
                  <a:lnTo>
                    <a:pt x="5061" y="7763"/>
                  </a:lnTo>
                  <a:lnTo>
                    <a:pt x="5061" y="9858"/>
                  </a:lnTo>
                  <a:lnTo>
                    <a:pt x="3835" y="9858"/>
                  </a:lnTo>
                  <a:cubicBezTo>
                    <a:pt x="3751" y="9858"/>
                    <a:pt x="3680" y="9930"/>
                    <a:pt x="3680" y="10025"/>
                  </a:cubicBezTo>
                  <a:cubicBezTo>
                    <a:pt x="3680" y="10108"/>
                    <a:pt x="3751" y="10180"/>
                    <a:pt x="3835" y="10180"/>
                  </a:cubicBezTo>
                  <a:lnTo>
                    <a:pt x="5966" y="10180"/>
                  </a:lnTo>
                  <a:cubicBezTo>
                    <a:pt x="6061" y="10180"/>
                    <a:pt x="6133" y="10108"/>
                    <a:pt x="6133" y="10025"/>
                  </a:cubicBezTo>
                  <a:lnTo>
                    <a:pt x="6133" y="9918"/>
                  </a:lnTo>
                  <a:lnTo>
                    <a:pt x="6657" y="9918"/>
                  </a:lnTo>
                  <a:cubicBezTo>
                    <a:pt x="6811" y="10096"/>
                    <a:pt x="7097" y="10216"/>
                    <a:pt x="7549" y="10275"/>
                  </a:cubicBezTo>
                  <a:cubicBezTo>
                    <a:pt x="7811" y="10323"/>
                    <a:pt x="8061" y="10323"/>
                    <a:pt x="8169" y="10323"/>
                  </a:cubicBezTo>
                  <a:lnTo>
                    <a:pt x="9062" y="10323"/>
                  </a:lnTo>
                  <a:cubicBezTo>
                    <a:pt x="9312" y="10323"/>
                    <a:pt x="9526" y="10108"/>
                    <a:pt x="9526" y="9858"/>
                  </a:cubicBezTo>
                  <a:lnTo>
                    <a:pt x="9526" y="9846"/>
                  </a:lnTo>
                  <a:cubicBezTo>
                    <a:pt x="9526" y="9799"/>
                    <a:pt x="9526" y="9751"/>
                    <a:pt x="9514" y="9704"/>
                  </a:cubicBezTo>
                  <a:lnTo>
                    <a:pt x="9776" y="9704"/>
                  </a:lnTo>
                  <a:cubicBezTo>
                    <a:pt x="10026" y="9704"/>
                    <a:pt x="10240" y="9501"/>
                    <a:pt x="10240" y="9251"/>
                  </a:cubicBezTo>
                  <a:lnTo>
                    <a:pt x="10240" y="9227"/>
                  </a:lnTo>
                  <a:cubicBezTo>
                    <a:pt x="10240" y="9168"/>
                    <a:pt x="10228" y="9132"/>
                    <a:pt x="10205" y="9084"/>
                  </a:cubicBezTo>
                  <a:cubicBezTo>
                    <a:pt x="10383" y="9025"/>
                    <a:pt x="10514" y="8846"/>
                    <a:pt x="10514" y="8656"/>
                  </a:cubicBezTo>
                  <a:lnTo>
                    <a:pt x="10514" y="8632"/>
                  </a:lnTo>
                  <a:cubicBezTo>
                    <a:pt x="10502" y="8418"/>
                    <a:pt x="10371" y="8239"/>
                    <a:pt x="10193" y="8180"/>
                  </a:cubicBezTo>
                  <a:cubicBezTo>
                    <a:pt x="10205" y="8132"/>
                    <a:pt x="10228" y="8072"/>
                    <a:pt x="10228" y="8025"/>
                  </a:cubicBezTo>
                  <a:lnTo>
                    <a:pt x="10228" y="8013"/>
                  </a:lnTo>
                  <a:cubicBezTo>
                    <a:pt x="10228" y="7941"/>
                    <a:pt x="10205" y="7846"/>
                    <a:pt x="10169" y="7787"/>
                  </a:cubicBezTo>
                  <a:lnTo>
                    <a:pt x="10169" y="6263"/>
                  </a:lnTo>
                  <a:cubicBezTo>
                    <a:pt x="10169" y="6179"/>
                    <a:pt x="10086" y="6108"/>
                    <a:pt x="10002" y="6108"/>
                  </a:cubicBezTo>
                  <a:cubicBezTo>
                    <a:pt x="9907" y="6108"/>
                    <a:pt x="9835" y="6179"/>
                    <a:pt x="9835" y="6263"/>
                  </a:cubicBezTo>
                  <a:lnTo>
                    <a:pt x="9835" y="7560"/>
                  </a:lnTo>
                  <a:lnTo>
                    <a:pt x="8716" y="7560"/>
                  </a:lnTo>
                  <a:cubicBezTo>
                    <a:pt x="8823" y="7453"/>
                    <a:pt x="8931" y="7322"/>
                    <a:pt x="8954" y="7179"/>
                  </a:cubicBezTo>
                  <a:cubicBezTo>
                    <a:pt x="8990" y="7025"/>
                    <a:pt x="8954" y="6858"/>
                    <a:pt x="8835" y="6751"/>
                  </a:cubicBezTo>
                  <a:cubicBezTo>
                    <a:pt x="8828" y="6736"/>
                    <a:pt x="8715" y="6608"/>
                    <a:pt x="8492" y="6608"/>
                  </a:cubicBezTo>
                  <a:cubicBezTo>
                    <a:pt x="8347" y="6608"/>
                    <a:pt x="8157" y="6661"/>
                    <a:pt x="7919" y="6834"/>
                  </a:cubicBezTo>
                  <a:cubicBezTo>
                    <a:pt x="7859" y="6882"/>
                    <a:pt x="7800" y="6929"/>
                    <a:pt x="7740" y="6941"/>
                  </a:cubicBezTo>
                  <a:lnTo>
                    <a:pt x="7740" y="5453"/>
                  </a:lnTo>
                  <a:lnTo>
                    <a:pt x="9835" y="5453"/>
                  </a:lnTo>
                  <a:lnTo>
                    <a:pt x="9835" y="5703"/>
                  </a:lnTo>
                  <a:cubicBezTo>
                    <a:pt x="9835" y="5798"/>
                    <a:pt x="9907" y="5870"/>
                    <a:pt x="10002" y="5870"/>
                  </a:cubicBezTo>
                  <a:cubicBezTo>
                    <a:pt x="10086" y="5870"/>
                    <a:pt x="10169" y="5798"/>
                    <a:pt x="10169" y="5703"/>
                  </a:cubicBezTo>
                  <a:lnTo>
                    <a:pt x="10169" y="4560"/>
                  </a:lnTo>
                  <a:cubicBezTo>
                    <a:pt x="10169" y="4465"/>
                    <a:pt x="10086" y="4393"/>
                    <a:pt x="10002" y="4393"/>
                  </a:cubicBezTo>
                  <a:lnTo>
                    <a:pt x="9895" y="4393"/>
                  </a:lnTo>
                  <a:lnTo>
                    <a:pt x="9895" y="3870"/>
                  </a:lnTo>
                  <a:cubicBezTo>
                    <a:pt x="10074" y="3715"/>
                    <a:pt x="10193" y="3429"/>
                    <a:pt x="10252" y="2977"/>
                  </a:cubicBezTo>
                  <a:cubicBezTo>
                    <a:pt x="10300" y="2643"/>
                    <a:pt x="10300" y="2346"/>
                    <a:pt x="10300" y="2310"/>
                  </a:cubicBezTo>
                  <a:lnTo>
                    <a:pt x="10300" y="1464"/>
                  </a:lnTo>
                  <a:cubicBezTo>
                    <a:pt x="10300" y="1203"/>
                    <a:pt x="10086" y="1000"/>
                    <a:pt x="9835" y="1000"/>
                  </a:cubicBezTo>
                  <a:lnTo>
                    <a:pt x="9824" y="1000"/>
                  </a:lnTo>
                  <a:cubicBezTo>
                    <a:pt x="9776" y="1000"/>
                    <a:pt x="9728" y="1000"/>
                    <a:pt x="9693" y="1012"/>
                  </a:cubicBezTo>
                  <a:lnTo>
                    <a:pt x="9693" y="750"/>
                  </a:lnTo>
                  <a:cubicBezTo>
                    <a:pt x="9693" y="500"/>
                    <a:pt x="9478" y="286"/>
                    <a:pt x="9228" y="286"/>
                  </a:cubicBezTo>
                  <a:lnTo>
                    <a:pt x="9216" y="286"/>
                  </a:lnTo>
                  <a:cubicBezTo>
                    <a:pt x="9157" y="286"/>
                    <a:pt x="9109" y="298"/>
                    <a:pt x="9062" y="321"/>
                  </a:cubicBezTo>
                  <a:cubicBezTo>
                    <a:pt x="9002" y="143"/>
                    <a:pt x="8823" y="0"/>
                    <a:pt x="86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00;p60">
              <a:extLst>
                <a:ext uri="{FF2B5EF4-FFF2-40B4-BE49-F238E27FC236}">
                  <a16:creationId xmlns:a16="http://schemas.microsoft.com/office/drawing/2014/main" id="{C8221A6B-9476-4324-DB56-1798360990F9}"/>
                </a:ext>
              </a:extLst>
            </p:cNvPr>
            <p:cNvSpPr/>
            <p:nvPr/>
          </p:nvSpPr>
          <p:spPr>
            <a:xfrm>
              <a:off x="8116024" y="3221804"/>
              <a:ext cx="14036" cy="10280"/>
            </a:xfrm>
            <a:custGeom>
              <a:avLst/>
              <a:gdLst/>
              <a:ahLst/>
              <a:cxnLst/>
              <a:rect l="l" t="t" r="r" b="b"/>
              <a:pathLst>
                <a:path w="441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274" y="322"/>
                  </a:lnTo>
                  <a:cubicBezTo>
                    <a:pt x="369" y="322"/>
                    <a:pt x="441" y="251"/>
                    <a:pt x="441" y="167"/>
                  </a:cubicBezTo>
                  <a:cubicBezTo>
                    <a:pt x="441" y="72"/>
                    <a:pt x="369" y="1"/>
                    <a:pt x="2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01;p60">
              <a:extLst>
                <a:ext uri="{FF2B5EF4-FFF2-40B4-BE49-F238E27FC236}">
                  <a16:creationId xmlns:a16="http://schemas.microsoft.com/office/drawing/2014/main" id="{22695151-5B22-898F-8F8D-9FC322BDB634}"/>
                </a:ext>
              </a:extLst>
            </p:cNvPr>
            <p:cNvSpPr/>
            <p:nvPr/>
          </p:nvSpPr>
          <p:spPr>
            <a:xfrm>
              <a:off x="8097818" y="3221804"/>
              <a:ext cx="14068" cy="10280"/>
            </a:xfrm>
            <a:custGeom>
              <a:avLst/>
              <a:gdLst/>
              <a:ahLst/>
              <a:cxnLst/>
              <a:rect l="l" t="t" r="r" b="b"/>
              <a:pathLst>
                <a:path w="442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87" y="322"/>
                  </a:lnTo>
                  <a:cubicBezTo>
                    <a:pt x="370" y="322"/>
                    <a:pt x="441" y="251"/>
                    <a:pt x="441" y="167"/>
                  </a:cubicBezTo>
                  <a:cubicBezTo>
                    <a:pt x="441" y="72"/>
                    <a:pt x="370" y="1"/>
                    <a:pt x="2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02;p60">
              <a:extLst>
                <a:ext uri="{FF2B5EF4-FFF2-40B4-BE49-F238E27FC236}">
                  <a16:creationId xmlns:a16="http://schemas.microsoft.com/office/drawing/2014/main" id="{46933630-C121-4F7D-53C4-94FAD0D14000}"/>
                </a:ext>
              </a:extLst>
            </p:cNvPr>
            <p:cNvSpPr/>
            <p:nvPr/>
          </p:nvSpPr>
          <p:spPr>
            <a:xfrm>
              <a:off x="8156190" y="2951621"/>
              <a:ext cx="14036" cy="10630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86" y="334"/>
                  </a:lnTo>
                  <a:cubicBezTo>
                    <a:pt x="369" y="334"/>
                    <a:pt x="441" y="262"/>
                    <a:pt x="441" y="167"/>
                  </a:cubicBezTo>
                  <a:cubicBezTo>
                    <a:pt x="441" y="72"/>
                    <a:pt x="369" y="0"/>
                    <a:pt x="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03;p60">
              <a:extLst>
                <a:ext uri="{FF2B5EF4-FFF2-40B4-BE49-F238E27FC236}">
                  <a16:creationId xmlns:a16="http://schemas.microsoft.com/office/drawing/2014/main" id="{A4D1A04D-00BE-4DA2-804B-EEBDC2F99B8A}"/>
                </a:ext>
              </a:extLst>
            </p:cNvPr>
            <p:cNvSpPr/>
            <p:nvPr/>
          </p:nvSpPr>
          <p:spPr>
            <a:xfrm>
              <a:off x="8173982" y="2952385"/>
              <a:ext cx="14450" cy="10248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287" y="322"/>
                  </a:lnTo>
                  <a:cubicBezTo>
                    <a:pt x="382" y="322"/>
                    <a:pt x="453" y="250"/>
                    <a:pt x="453" y="155"/>
                  </a:cubicBezTo>
                  <a:cubicBezTo>
                    <a:pt x="453" y="72"/>
                    <a:pt x="382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06;p28">
            <a:extLst>
              <a:ext uri="{FF2B5EF4-FFF2-40B4-BE49-F238E27FC236}">
                <a16:creationId xmlns:a16="http://schemas.microsoft.com/office/drawing/2014/main" id="{3747C753-F90F-2AEA-2F84-58D71D2C2D40}"/>
              </a:ext>
            </a:extLst>
          </p:cNvPr>
          <p:cNvSpPr txBox="1">
            <a:spLocks/>
          </p:cNvSpPr>
          <p:nvPr/>
        </p:nvSpPr>
        <p:spPr>
          <a:xfrm>
            <a:off x="1237086" y="2353452"/>
            <a:ext cx="3222914" cy="49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en-US" sz="1600" i="1" dirty="0"/>
              <a:t>But </a:t>
            </a:r>
            <a:r>
              <a:rPr lang="en-US" sz="1600" i="1" dirty="0">
                <a:solidFill>
                  <a:schemeClr val="accent5"/>
                </a:solidFill>
              </a:rPr>
              <a:t>how</a:t>
            </a:r>
            <a:r>
              <a:rPr lang="en-US" sz="1600" i="1" dirty="0"/>
              <a:t> could we </a:t>
            </a:r>
            <a:r>
              <a:rPr lang="en-US" sz="1600" i="1" dirty="0">
                <a:solidFill>
                  <a:schemeClr val="accent5"/>
                </a:solidFill>
              </a:rPr>
              <a:t>measure</a:t>
            </a:r>
            <a:r>
              <a:rPr lang="en-US" sz="1600" i="1" dirty="0"/>
              <a:t> it?</a:t>
            </a:r>
          </a:p>
        </p:txBody>
      </p:sp>
      <p:sp>
        <p:nvSpPr>
          <p:cNvPr id="13" name="Google Shape;506;p28">
            <a:extLst>
              <a:ext uri="{FF2B5EF4-FFF2-40B4-BE49-F238E27FC236}">
                <a16:creationId xmlns:a16="http://schemas.microsoft.com/office/drawing/2014/main" id="{D0F892DA-F93C-B500-C2C9-2E2C2316C351}"/>
              </a:ext>
            </a:extLst>
          </p:cNvPr>
          <p:cNvSpPr txBox="1">
            <a:spLocks/>
          </p:cNvSpPr>
          <p:nvPr/>
        </p:nvSpPr>
        <p:spPr>
          <a:xfrm>
            <a:off x="1320254" y="2712221"/>
            <a:ext cx="2917302" cy="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en-US" sz="1600" i="1"/>
              <a:t>To what extent does it affect overall </a:t>
            </a:r>
            <a:r>
              <a:rPr lang="en-US" sz="1600" i="1">
                <a:solidFill>
                  <a:schemeClr val="accent1"/>
                </a:solidFill>
              </a:rPr>
              <a:t>performance</a:t>
            </a:r>
            <a:r>
              <a:rPr lang="en-US" sz="1600" i="1"/>
              <a:t>? </a:t>
            </a:r>
          </a:p>
        </p:txBody>
      </p:sp>
      <p:sp>
        <p:nvSpPr>
          <p:cNvPr id="14" name="Google Shape;506;p28">
            <a:extLst>
              <a:ext uri="{FF2B5EF4-FFF2-40B4-BE49-F238E27FC236}">
                <a16:creationId xmlns:a16="http://schemas.microsoft.com/office/drawing/2014/main" id="{006A9D99-11EE-9AA5-F86F-034FAC350411}"/>
              </a:ext>
            </a:extLst>
          </p:cNvPr>
          <p:cNvSpPr txBox="1">
            <a:spLocks/>
          </p:cNvSpPr>
          <p:nvPr/>
        </p:nvSpPr>
        <p:spPr>
          <a:xfrm>
            <a:off x="1179303" y="3298744"/>
            <a:ext cx="3199204" cy="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en-US" sz="1600" i="1"/>
              <a:t>How to </a:t>
            </a:r>
            <a:r>
              <a:rPr lang="en-US" sz="1600" i="1">
                <a:solidFill>
                  <a:schemeClr val="bg1"/>
                </a:solidFill>
              </a:rPr>
              <a:t>improve </a:t>
            </a:r>
            <a:r>
              <a:rPr lang="en-US" sz="1600" i="1">
                <a:solidFill>
                  <a:schemeClr val="accent3"/>
                </a:solidFill>
              </a:rPr>
              <a:t>entanglement</a:t>
            </a:r>
            <a:r>
              <a:rPr lang="en-US" sz="1600" i="1"/>
              <a:t>?</a:t>
            </a:r>
          </a:p>
        </p:txBody>
      </p:sp>
      <p:sp>
        <p:nvSpPr>
          <p:cNvPr id="15" name="Google Shape;1704;p52" descr="Timeline background shape">
            <a:extLst>
              <a:ext uri="{FF2B5EF4-FFF2-40B4-BE49-F238E27FC236}">
                <a16:creationId xmlns:a16="http://schemas.microsoft.com/office/drawing/2014/main" id="{38FE2860-8487-4A24-9874-35C2E97338EF}"/>
              </a:ext>
            </a:extLst>
          </p:cNvPr>
          <p:cNvSpPr/>
          <p:nvPr/>
        </p:nvSpPr>
        <p:spPr>
          <a:xfrm>
            <a:off x="1082168" y="1837121"/>
            <a:ext cx="780641" cy="28233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06;p28">
            <a:extLst>
              <a:ext uri="{FF2B5EF4-FFF2-40B4-BE49-F238E27FC236}">
                <a16:creationId xmlns:a16="http://schemas.microsoft.com/office/drawing/2014/main" id="{457321E8-1012-4863-BDFD-4874C2E5F708}"/>
              </a:ext>
            </a:extLst>
          </p:cNvPr>
          <p:cNvSpPr txBox="1">
            <a:spLocks/>
          </p:cNvSpPr>
          <p:nvPr/>
        </p:nvSpPr>
        <p:spPr>
          <a:xfrm>
            <a:off x="893849" y="1803566"/>
            <a:ext cx="1110168" cy="18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hypothesis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723855" y="55154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RESEARCH RESOURCES</a:t>
            </a:r>
            <a:endParaRPr sz="2400"/>
          </a:p>
        </p:txBody>
      </p:sp>
      <p:grpSp>
        <p:nvGrpSpPr>
          <p:cNvPr id="2" name="Google Shape;1052;p35">
            <a:extLst>
              <a:ext uri="{FF2B5EF4-FFF2-40B4-BE49-F238E27FC236}">
                <a16:creationId xmlns:a16="http://schemas.microsoft.com/office/drawing/2014/main" id="{486A74FC-07E6-721C-92DB-61447E3C0FE6}"/>
              </a:ext>
            </a:extLst>
          </p:cNvPr>
          <p:cNvGrpSpPr/>
          <p:nvPr/>
        </p:nvGrpSpPr>
        <p:grpSpPr>
          <a:xfrm>
            <a:off x="5483717" y="3670626"/>
            <a:ext cx="312966" cy="797337"/>
            <a:chOff x="3343310" y="4475555"/>
            <a:chExt cx="127717" cy="316753"/>
          </a:xfrm>
        </p:grpSpPr>
        <p:sp>
          <p:nvSpPr>
            <p:cNvPr id="3" name="Google Shape;1053;p35">
              <a:extLst>
                <a:ext uri="{FF2B5EF4-FFF2-40B4-BE49-F238E27FC236}">
                  <a16:creationId xmlns:a16="http://schemas.microsoft.com/office/drawing/2014/main" id="{187B3003-C110-C674-FE06-2650A554EE1A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54;p35">
              <a:extLst>
                <a:ext uri="{FF2B5EF4-FFF2-40B4-BE49-F238E27FC236}">
                  <a16:creationId xmlns:a16="http://schemas.microsoft.com/office/drawing/2014/main" id="{0BD9A05C-6BFB-68B5-66AD-78787DE1155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055;p35">
            <a:extLst>
              <a:ext uri="{FF2B5EF4-FFF2-40B4-BE49-F238E27FC236}">
                <a16:creationId xmlns:a16="http://schemas.microsoft.com/office/drawing/2014/main" id="{1CC63A9A-C3C8-0838-3089-6B605C299424}"/>
              </a:ext>
            </a:extLst>
          </p:cNvPr>
          <p:cNvSpPr txBox="1"/>
          <p:nvPr/>
        </p:nvSpPr>
        <p:spPr>
          <a:xfrm>
            <a:off x="837287" y="3704564"/>
            <a:ext cx="2707286" cy="30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9144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12 groups</a:t>
            </a:r>
            <a:endParaRPr sz="24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" name="Google Shape;1056;p35">
            <a:extLst>
              <a:ext uri="{FF2B5EF4-FFF2-40B4-BE49-F238E27FC236}">
                <a16:creationId xmlns:a16="http://schemas.microsoft.com/office/drawing/2014/main" id="{F47C2AC6-D94E-1FAE-D925-8C777C2EF88B}"/>
              </a:ext>
            </a:extLst>
          </p:cNvPr>
          <p:cNvSpPr txBox="1"/>
          <p:nvPr/>
        </p:nvSpPr>
        <p:spPr>
          <a:xfrm>
            <a:off x="950904" y="3921501"/>
            <a:ext cx="2338555" cy="30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60 College students</a:t>
            </a:r>
            <a:endParaRPr sz="16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" name="Google Shape;1057;p35">
            <a:extLst>
              <a:ext uri="{FF2B5EF4-FFF2-40B4-BE49-F238E27FC236}">
                <a16:creationId xmlns:a16="http://schemas.microsoft.com/office/drawing/2014/main" id="{76AA19D6-94BD-AD62-DBD3-39C2FA58C135}"/>
              </a:ext>
            </a:extLst>
          </p:cNvPr>
          <p:cNvSpPr/>
          <p:nvPr/>
        </p:nvSpPr>
        <p:spPr>
          <a:xfrm>
            <a:off x="5984244" y="3652330"/>
            <a:ext cx="137917" cy="84961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1058;p35">
            <a:extLst>
              <a:ext uri="{FF2B5EF4-FFF2-40B4-BE49-F238E27FC236}">
                <a16:creationId xmlns:a16="http://schemas.microsoft.com/office/drawing/2014/main" id="{935AA667-3218-0419-CFAF-3ABE7A9217C5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6122161" y="4373513"/>
            <a:ext cx="1982893" cy="8134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059;p35">
            <a:extLst>
              <a:ext uri="{FF2B5EF4-FFF2-40B4-BE49-F238E27FC236}">
                <a16:creationId xmlns:a16="http://schemas.microsoft.com/office/drawing/2014/main" id="{E6B1CB16-AA44-1E30-A142-DC5A8BA934F6}"/>
              </a:ext>
            </a:extLst>
          </p:cNvPr>
          <p:cNvGrpSpPr/>
          <p:nvPr/>
        </p:nvGrpSpPr>
        <p:grpSpPr>
          <a:xfrm>
            <a:off x="4987153" y="3669263"/>
            <a:ext cx="312966" cy="797337"/>
            <a:chOff x="3343310" y="4475555"/>
            <a:chExt cx="127717" cy="316753"/>
          </a:xfrm>
        </p:grpSpPr>
        <p:sp>
          <p:nvSpPr>
            <p:cNvPr id="10" name="Google Shape;1060;p35">
              <a:extLst>
                <a:ext uri="{FF2B5EF4-FFF2-40B4-BE49-F238E27FC236}">
                  <a16:creationId xmlns:a16="http://schemas.microsoft.com/office/drawing/2014/main" id="{F00863E0-F1DB-9AA5-A780-3B9503F9D619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61;p35">
              <a:extLst>
                <a:ext uri="{FF2B5EF4-FFF2-40B4-BE49-F238E27FC236}">
                  <a16:creationId xmlns:a16="http://schemas.microsoft.com/office/drawing/2014/main" id="{CA6F65E2-E7BD-3678-41AC-3CB83E6CA72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052;p35">
            <a:extLst>
              <a:ext uri="{FF2B5EF4-FFF2-40B4-BE49-F238E27FC236}">
                <a16:creationId xmlns:a16="http://schemas.microsoft.com/office/drawing/2014/main" id="{8F4A255F-A638-A440-306F-E24F695B6F35}"/>
              </a:ext>
            </a:extLst>
          </p:cNvPr>
          <p:cNvGrpSpPr/>
          <p:nvPr/>
        </p:nvGrpSpPr>
        <p:grpSpPr>
          <a:xfrm>
            <a:off x="4444378" y="3678466"/>
            <a:ext cx="312966" cy="797337"/>
            <a:chOff x="3343310" y="4475555"/>
            <a:chExt cx="127717" cy="316753"/>
          </a:xfrm>
        </p:grpSpPr>
        <p:sp>
          <p:nvSpPr>
            <p:cNvPr id="13" name="Google Shape;1053;p35">
              <a:extLst>
                <a:ext uri="{FF2B5EF4-FFF2-40B4-BE49-F238E27FC236}">
                  <a16:creationId xmlns:a16="http://schemas.microsoft.com/office/drawing/2014/main" id="{4BB5AEE3-1BE3-7204-97A6-3AD2EE9AC40C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4;p35">
              <a:extLst>
                <a:ext uri="{FF2B5EF4-FFF2-40B4-BE49-F238E27FC236}">
                  <a16:creationId xmlns:a16="http://schemas.microsoft.com/office/drawing/2014/main" id="{3E3FDDEE-F0F6-9556-DA00-BE4AA272550B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059;p35">
            <a:extLst>
              <a:ext uri="{FF2B5EF4-FFF2-40B4-BE49-F238E27FC236}">
                <a16:creationId xmlns:a16="http://schemas.microsoft.com/office/drawing/2014/main" id="{92E48F83-F2C9-5F4B-15F9-B43DADF0BCDF}"/>
              </a:ext>
            </a:extLst>
          </p:cNvPr>
          <p:cNvGrpSpPr/>
          <p:nvPr/>
        </p:nvGrpSpPr>
        <p:grpSpPr>
          <a:xfrm>
            <a:off x="3902909" y="3666342"/>
            <a:ext cx="312966" cy="797337"/>
            <a:chOff x="3343310" y="4475555"/>
            <a:chExt cx="127717" cy="316753"/>
          </a:xfrm>
        </p:grpSpPr>
        <p:sp>
          <p:nvSpPr>
            <p:cNvPr id="16" name="Google Shape;1060;p35">
              <a:extLst>
                <a:ext uri="{FF2B5EF4-FFF2-40B4-BE49-F238E27FC236}">
                  <a16:creationId xmlns:a16="http://schemas.microsoft.com/office/drawing/2014/main" id="{2A991F7A-6375-0455-122C-90D8F52413A2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1;p35">
              <a:extLst>
                <a:ext uri="{FF2B5EF4-FFF2-40B4-BE49-F238E27FC236}">
                  <a16:creationId xmlns:a16="http://schemas.microsoft.com/office/drawing/2014/main" id="{BED9F41E-42D3-CE1C-8109-15211AB19C0B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052;p35">
            <a:extLst>
              <a:ext uri="{FF2B5EF4-FFF2-40B4-BE49-F238E27FC236}">
                <a16:creationId xmlns:a16="http://schemas.microsoft.com/office/drawing/2014/main" id="{2D645B4C-DD73-F10F-8080-5FBFB98ED3A4}"/>
              </a:ext>
            </a:extLst>
          </p:cNvPr>
          <p:cNvGrpSpPr/>
          <p:nvPr/>
        </p:nvGrpSpPr>
        <p:grpSpPr>
          <a:xfrm>
            <a:off x="3362907" y="3678466"/>
            <a:ext cx="312966" cy="797337"/>
            <a:chOff x="3343310" y="4475555"/>
            <a:chExt cx="127717" cy="316753"/>
          </a:xfrm>
        </p:grpSpPr>
        <p:sp>
          <p:nvSpPr>
            <p:cNvPr id="19" name="Google Shape;1053;p35">
              <a:extLst>
                <a:ext uri="{FF2B5EF4-FFF2-40B4-BE49-F238E27FC236}">
                  <a16:creationId xmlns:a16="http://schemas.microsoft.com/office/drawing/2014/main" id="{E960322D-F537-B7B3-AD3B-F3AB775ED75E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4;p35">
              <a:extLst>
                <a:ext uri="{FF2B5EF4-FFF2-40B4-BE49-F238E27FC236}">
                  <a16:creationId xmlns:a16="http://schemas.microsoft.com/office/drawing/2014/main" id="{FE62B082-C5D8-D846-5857-62CF068D5174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571;p54">
            <a:extLst>
              <a:ext uri="{FF2B5EF4-FFF2-40B4-BE49-F238E27FC236}">
                <a16:creationId xmlns:a16="http://schemas.microsoft.com/office/drawing/2014/main" id="{B74BE76A-D878-DF05-F563-BE75150BA1DB}"/>
              </a:ext>
            </a:extLst>
          </p:cNvPr>
          <p:cNvGrpSpPr/>
          <p:nvPr/>
        </p:nvGrpSpPr>
        <p:grpSpPr>
          <a:xfrm>
            <a:off x="1584605" y="1080338"/>
            <a:ext cx="5997148" cy="2092429"/>
            <a:chOff x="800673" y="2702633"/>
            <a:chExt cx="1411906" cy="414241"/>
          </a:xfrm>
        </p:grpSpPr>
        <p:cxnSp>
          <p:nvCxnSpPr>
            <p:cNvPr id="38" name="Google Shape;8572;p54">
              <a:extLst>
                <a:ext uri="{FF2B5EF4-FFF2-40B4-BE49-F238E27FC236}">
                  <a16:creationId xmlns:a16="http://schemas.microsoft.com/office/drawing/2014/main" id="{FD70D08F-DD9D-C81B-FE5D-CA37206D0181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753356" y="2589135"/>
              <a:ext cx="66534" cy="543730"/>
            </a:xfrm>
            <a:prstGeom prst="bentConnector2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8575;p54">
              <a:extLst>
                <a:ext uri="{FF2B5EF4-FFF2-40B4-BE49-F238E27FC236}">
                  <a16:creationId xmlns:a16="http://schemas.microsoft.com/office/drawing/2014/main" id="{10868D4B-9709-30C4-435A-03AF057E1532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951913" y="2827733"/>
              <a:ext cx="562845" cy="67173"/>
            </a:xfrm>
            <a:prstGeom prst="bentConnector2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" name="Google Shape;8580;p54">
              <a:extLst>
                <a:ext uri="{FF2B5EF4-FFF2-40B4-BE49-F238E27FC236}">
                  <a16:creationId xmlns:a16="http://schemas.microsoft.com/office/drawing/2014/main" id="{F4DA2636-EB20-53C1-7D6C-9A476679D606}"/>
                </a:ext>
              </a:extLst>
            </p:cNvPr>
            <p:cNvSpPr/>
            <p:nvPr/>
          </p:nvSpPr>
          <p:spPr>
            <a:xfrm>
              <a:off x="800673" y="2991774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" name="Google Shape;8578;p54">
              <a:extLst>
                <a:ext uri="{FF2B5EF4-FFF2-40B4-BE49-F238E27FC236}">
                  <a16:creationId xmlns:a16="http://schemas.microsoft.com/office/drawing/2014/main" id="{8F678FD6-ADA1-E93B-CA5B-F64B9DE24BB9}"/>
                </a:ext>
              </a:extLst>
            </p:cNvPr>
            <p:cNvSpPr/>
            <p:nvPr/>
          </p:nvSpPr>
          <p:spPr>
            <a:xfrm>
              <a:off x="1153310" y="2991774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" name="Google Shape;8584;p54">
              <a:extLst>
                <a:ext uri="{FF2B5EF4-FFF2-40B4-BE49-F238E27FC236}">
                  <a16:creationId xmlns:a16="http://schemas.microsoft.com/office/drawing/2014/main" id="{5F2FD956-6E1E-2F43-0A88-FED9BDAF7250}"/>
                </a:ext>
              </a:extLst>
            </p:cNvPr>
            <p:cNvSpPr/>
            <p:nvPr/>
          </p:nvSpPr>
          <p:spPr>
            <a:xfrm>
              <a:off x="1539242" y="2991774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" name="Google Shape;8582;p54">
              <a:extLst>
                <a:ext uri="{FF2B5EF4-FFF2-40B4-BE49-F238E27FC236}">
                  <a16:creationId xmlns:a16="http://schemas.microsoft.com/office/drawing/2014/main" id="{0DD94B66-CDDF-3BBF-F183-4F2F1C663E16}"/>
                </a:ext>
              </a:extLst>
            </p:cNvPr>
            <p:cNvSpPr/>
            <p:nvPr/>
          </p:nvSpPr>
          <p:spPr>
            <a:xfrm>
              <a:off x="1891879" y="2991774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" name="Google Shape;8573;p54">
              <a:extLst>
                <a:ext uri="{FF2B5EF4-FFF2-40B4-BE49-F238E27FC236}">
                  <a16:creationId xmlns:a16="http://schemas.microsoft.com/office/drawing/2014/main" id="{42DC4757-3C0F-1389-2C4A-DFF9856DDC00}"/>
                </a:ext>
              </a:extLst>
            </p:cNvPr>
            <p:cNvSpPr/>
            <p:nvPr/>
          </p:nvSpPr>
          <p:spPr>
            <a:xfrm>
              <a:off x="1354408" y="2702633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cxnSp>
        <p:nvCxnSpPr>
          <p:cNvPr id="452" name="Google Shape;8577;p54">
            <a:extLst>
              <a:ext uri="{FF2B5EF4-FFF2-40B4-BE49-F238E27FC236}">
                <a16:creationId xmlns:a16="http://schemas.microsoft.com/office/drawing/2014/main" id="{A63F4A5B-FF35-AC93-34DF-A757EE582B79}"/>
              </a:ext>
            </a:extLst>
          </p:cNvPr>
          <p:cNvCxnSpPr>
            <a:cxnSpLocks/>
          </p:cNvCxnSpPr>
          <p:nvPr/>
        </p:nvCxnSpPr>
        <p:spPr>
          <a:xfrm rot="5400000">
            <a:off x="1986044" y="2300491"/>
            <a:ext cx="488364" cy="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9" name="Google Shape;1057;p35">
            <a:extLst>
              <a:ext uri="{FF2B5EF4-FFF2-40B4-BE49-F238E27FC236}">
                <a16:creationId xmlns:a16="http://schemas.microsoft.com/office/drawing/2014/main" id="{CCC9577C-A25D-9A5C-E6E8-7B38816DAA70}"/>
              </a:ext>
            </a:extLst>
          </p:cNvPr>
          <p:cNvSpPr/>
          <p:nvPr/>
        </p:nvSpPr>
        <p:spPr>
          <a:xfrm flipH="1">
            <a:off x="3063730" y="3666342"/>
            <a:ext cx="156363" cy="849610"/>
          </a:xfrm>
          <a:prstGeom prst="rightBrace">
            <a:avLst>
              <a:gd name="adj1" fmla="val 0"/>
              <a:gd name="adj2" fmla="val 8430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0" name="Google Shape;1058;p35">
            <a:extLst>
              <a:ext uri="{FF2B5EF4-FFF2-40B4-BE49-F238E27FC236}">
                <a16:creationId xmlns:a16="http://schemas.microsoft.com/office/drawing/2014/main" id="{A32AB405-AC67-7546-6BB9-F6215358B4B5}"/>
              </a:ext>
            </a:extLst>
          </p:cNvPr>
          <p:cNvCxnSpPr>
            <a:cxnSpLocks/>
          </p:cNvCxnSpPr>
          <p:nvPr/>
        </p:nvCxnSpPr>
        <p:spPr>
          <a:xfrm>
            <a:off x="1135085" y="4381647"/>
            <a:ext cx="2006826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" name="Google Shape;1055;p35">
            <a:extLst>
              <a:ext uri="{FF2B5EF4-FFF2-40B4-BE49-F238E27FC236}">
                <a16:creationId xmlns:a16="http://schemas.microsoft.com/office/drawing/2014/main" id="{1376A2C9-1668-A736-B707-01EAAD8FC451}"/>
              </a:ext>
            </a:extLst>
          </p:cNvPr>
          <p:cNvSpPr txBox="1"/>
          <p:nvPr/>
        </p:nvSpPr>
        <p:spPr>
          <a:xfrm>
            <a:off x="5668796" y="3718717"/>
            <a:ext cx="2707286" cy="30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9144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1 subject</a:t>
            </a:r>
            <a:endParaRPr sz="240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72" name="Google Shape;1056;p35">
            <a:extLst>
              <a:ext uri="{FF2B5EF4-FFF2-40B4-BE49-F238E27FC236}">
                <a16:creationId xmlns:a16="http://schemas.microsoft.com/office/drawing/2014/main" id="{12B4C230-0D54-3538-D816-ABD3AB1E6CA6}"/>
              </a:ext>
            </a:extLst>
          </p:cNvPr>
          <p:cNvSpPr txBox="1"/>
          <p:nvPr/>
        </p:nvSpPr>
        <p:spPr>
          <a:xfrm>
            <a:off x="5888568" y="3935320"/>
            <a:ext cx="2338555" cy="30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4 sources of data</a:t>
            </a:r>
            <a:endParaRPr sz="16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85" name="Google Shape;8577;p54">
            <a:extLst>
              <a:ext uri="{FF2B5EF4-FFF2-40B4-BE49-F238E27FC236}">
                <a16:creationId xmlns:a16="http://schemas.microsoft.com/office/drawing/2014/main" id="{68A5BD10-DEC5-4700-4A3E-1927A4B39CB6}"/>
              </a:ext>
            </a:extLst>
          </p:cNvPr>
          <p:cNvCxnSpPr>
            <a:cxnSpLocks/>
          </p:cNvCxnSpPr>
          <p:nvPr/>
        </p:nvCxnSpPr>
        <p:spPr>
          <a:xfrm rot="5400000">
            <a:off x="3510483" y="2303177"/>
            <a:ext cx="488364" cy="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6" name="Google Shape;8577;p54">
            <a:extLst>
              <a:ext uri="{FF2B5EF4-FFF2-40B4-BE49-F238E27FC236}">
                <a16:creationId xmlns:a16="http://schemas.microsoft.com/office/drawing/2014/main" id="{F025D86C-D5CF-BF31-0DB2-DB00FCC831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79070" y="2296501"/>
            <a:ext cx="496347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7" name="Google Shape;8577;p54">
            <a:extLst>
              <a:ext uri="{FF2B5EF4-FFF2-40B4-BE49-F238E27FC236}">
                <a16:creationId xmlns:a16="http://schemas.microsoft.com/office/drawing/2014/main" id="{7400A86C-AED5-2C06-F04F-0DC357D7D169}"/>
              </a:ext>
            </a:extLst>
          </p:cNvPr>
          <p:cNvCxnSpPr>
            <a:cxnSpLocks/>
          </p:cNvCxnSpPr>
          <p:nvPr/>
        </p:nvCxnSpPr>
        <p:spPr>
          <a:xfrm rot="5400000">
            <a:off x="5158628" y="2294061"/>
            <a:ext cx="488364" cy="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506;p28">
            <a:extLst>
              <a:ext uri="{FF2B5EF4-FFF2-40B4-BE49-F238E27FC236}">
                <a16:creationId xmlns:a16="http://schemas.microsoft.com/office/drawing/2014/main" id="{0B65262E-9751-C31D-2D74-15A6AEBB8F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21069" y="1168370"/>
            <a:ext cx="1393301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</a:t>
            </a:r>
            <a:endParaRPr/>
          </a:p>
        </p:txBody>
      </p:sp>
      <p:sp>
        <p:nvSpPr>
          <p:cNvPr id="494" name="Google Shape;506;p28">
            <a:hlinkClick r:id="rId3" action="ppaction://hlinksldjump"/>
            <a:extLst>
              <a:ext uri="{FF2B5EF4-FFF2-40B4-BE49-F238E27FC236}">
                <a16:creationId xmlns:a16="http://schemas.microsoft.com/office/drawing/2014/main" id="{C2FB51FC-B464-2D5F-5ED3-5F631763569C}"/>
              </a:ext>
            </a:extLst>
          </p:cNvPr>
          <p:cNvSpPr txBox="1">
            <a:spLocks/>
          </p:cNvSpPr>
          <p:nvPr/>
        </p:nvSpPr>
        <p:spPr>
          <a:xfrm>
            <a:off x="1534310" y="2633189"/>
            <a:ext cx="146153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dirty="0"/>
              <a:t>WhatsApp</a:t>
            </a:r>
          </a:p>
        </p:txBody>
      </p:sp>
      <p:sp>
        <p:nvSpPr>
          <p:cNvPr id="498" name="Google Shape;506;p28">
            <a:extLst>
              <a:ext uri="{FF2B5EF4-FFF2-40B4-BE49-F238E27FC236}">
                <a16:creationId xmlns:a16="http://schemas.microsoft.com/office/drawing/2014/main" id="{AED07A5E-4920-27F9-3AB8-18902157EB86}"/>
              </a:ext>
            </a:extLst>
          </p:cNvPr>
          <p:cNvSpPr txBox="1">
            <a:spLocks/>
          </p:cNvSpPr>
          <p:nvPr/>
        </p:nvSpPr>
        <p:spPr>
          <a:xfrm>
            <a:off x="3032159" y="2652290"/>
            <a:ext cx="1461534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dirty="0"/>
              <a:t>Teams</a:t>
            </a:r>
          </a:p>
        </p:txBody>
      </p:sp>
      <p:sp>
        <p:nvSpPr>
          <p:cNvPr id="499" name="Google Shape;506;p28">
            <a:extLst>
              <a:ext uri="{FF2B5EF4-FFF2-40B4-BE49-F238E27FC236}">
                <a16:creationId xmlns:a16="http://schemas.microsoft.com/office/drawing/2014/main" id="{2A81C256-C77E-0CE6-05B7-3B7D4BAE2ECB}"/>
              </a:ext>
            </a:extLst>
          </p:cNvPr>
          <p:cNvSpPr txBox="1">
            <a:spLocks/>
          </p:cNvSpPr>
          <p:nvPr/>
        </p:nvSpPr>
        <p:spPr>
          <a:xfrm>
            <a:off x="4672041" y="2641958"/>
            <a:ext cx="146153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US" dirty="0"/>
              <a:t>Su</a:t>
            </a:r>
            <a:r>
              <a:rPr lang="en-GB" dirty="0"/>
              <a:t>rveys</a:t>
            </a:r>
          </a:p>
        </p:txBody>
      </p:sp>
      <p:sp>
        <p:nvSpPr>
          <p:cNvPr id="500" name="Google Shape;506;p28">
            <a:extLst>
              <a:ext uri="{FF2B5EF4-FFF2-40B4-BE49-F238E27FC236}">
                <a16:creationId xmlns:a16="http://schemas.microsoft.com/office/drawing/2014/main" id="{237B8EDB-B1B2-B4C8-3101-73C56D479E2A}"/>
              </a:ext>
            </a:extLst>
          </p:cNvPr>
          <p:cNvSpPr txBox="1">
            <a:spLocks/>
          </p:cNvSpPr>
          <p:nvPr/>
        </p:nvSpPr>
        <p:spPr>
          <a:xfrm>
            <a:off x="6169890" y="2660272"/>
            <a:ext cx="1461534" cy="37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Livvic Light"/>
              <a:buNone/>
            </a:pPr>
            <a:r>
              <a:rPr lang="en-GB" dirty="0"/>
              <a:t>Grades</a:t>
            </a:r>
          </a:p>
        </p:txBody>
      </p:sp>
    </p:spTree>
    <p:extLst>
      <p:ext uri="{BB962C8B-B14F-4D97-AF65-F5344CB8AC3E}">
        <p14:creationId xmlns:p14="http://schemas.microsoft.com/office/powerpoint/2010/main" val="272343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926854" y="478626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SURVEYS DETAILS</a:t>
            </a:r>
            <a:endParaRPr dirty="0"/>
          </a:p>
        </p:txBody>
      </p:sp>
      <p:sp>
        <p:nvSpPr>
          <p:cNvPr id="1165" name="Google Shape;1165;p42"/>
          <p:cNvSpPr txBox="1">
            <a:spLocks noGrp="1"/>
          </p:cNvSpPr>
          <p:nvPr>
            <p:ph type="ctrTitle" idx="2"/>
          </p:nvPr>
        </p:nvSpPr>
        <p:spPr>
          <a:xfrm>
            <a:off x="3618164" y="1852356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NEO-FFI</a:t>
            </a:r>
            <a:endParaRPr sz="1400"/>
          </a:p>
        </p:txBody>
      </p:sp>
      <p:sp>
        <p:nvSpPr>
          <p:cNvPr id="1166" name="Google Shape;1166;p42"/>
          <p:cNvSpPr txBox="1">
            <a:spLocks noGrp="1"/>
          </p:cNvSpPr>
          <p:nvPr>
            <p:ph type="ctrTitle"/>
          </p:nvPr>
        </p:nvSpPr>
        <p:spPr>
          <a:xfrm>
            <a:off x="278037" y="2309120"/>
            <a:ext cx="3086176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TEAM DIAGNOSTIC SURVEY</a:t>
            </a:r>
            <a:endParaRPr sz="1400" dirty="0"/>
          </a:p>
        </p:txBody>
      </p:sp>
      <p:sp>
        <p:nvSpPr>
          <p:cNvPr id="1168" name="Google Shape;1168;p42"/>
          <p:cNvSpPr txBox="1">
            <a:spLocks noGrp="1"/>
          </p:cNvSpPr>
          <p:nvPr>
            <p:ph type="subTitle" idx="3"/>
          </p:nvPr>
        </p:nvSpPr>
        <p:spPr>
          <a:xfrm>
            <a:off x="3786670" y="2119550"/>
            <a:ext cx="1560515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It assess personality in five main domains called OCEAN</a:t>
            </a:r>
            <a:endParaRPr sz="1100" dirty="0"/>
          </a:p>
        </p:txBody>
      </p:sp>
      <p:sp>
        <p:nvSpPr>
          <p:cNvPr id="1169" name="Google Shape;1169;p42"/>
          <p:cNvSpPr txBox="1">
            <a:spLocks noGrp="1"/>
          </p:cNvSpPr>
          <p:nvPr>
            <p:ph type="ctrTitle" idx="4"/>
          </p:nvPr>
        </p:nvSpPr>
        <p:spPr>
          <a:xfrm>
            <a:off x="6385821" y="1846230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DOSPERT</a:t>
            </a:r>
            <a:endParaRPr sz="1400"/>
          </a:p>
        </p:txBody>
      </p:sp>
      <p:sp>
        <p:nvSpPr>
          <p:cNvPr id="1173" name="Google Shape;1173;p42"/>
          <p:cNvSpPr txBox="1">
            <a:spLocks noGrp="1"/>
          </p:cNvSpPr>
          <p:nvPr>
            <p:ph type="ctrTitle" idx="9"/>
          </p:nvPr>
        </p:nvSpPr>
        <p:spPr>
          <a:xfrm>
            <a:off x="3631350" y="3690352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SCHWART</a:t>
            </a:r>
            <a:endParaRPr/>
          </a:p>
        </p:txBody>
      </p:sp>
      <p:sp>
        <p:nvSpPr>
          <p:cNvPr id="1175" name="Google Shape;1175;p42"/>
          <p:cNvSpPr txBox="1">
            <a:spLocks noGrp="1"/>
          </p:cNvSpPr>
          <p:nvPr>
            <p:ph type="ctrTitle" idx="14"/>
          </p:nvPr>
        </p:nvSpPr>
        <p:spPr>
          <a:xfrm>
            <a:off x="6362762" y="3696308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MORALS</a:t>
            </a: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4357657" y="3375080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7100618" y="3375080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2"/>
          <p:cNvSpPr/>
          <p:nvPr/>
        </p:nvSpPr>
        <p:spPr>
          <a:xfrm>
            <a:off x="1613375" y="1970398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>
            <a:off x="4357657" y="1533038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7100618" y="1533038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3" name="Google Shape;1183;p42"/>
          <p:cNvCxnSpPr>
            <a:cxnSpLocks/>
            <a:endCxn id="1178" idx="1"/>
          </p:cNvCxnSpPr>
          <p:nvPr/>
        </p:nvCxnSpPr>
        <p:spPr>
          <a:xfrm rot="16200000" flipH="1">
            <a:off x="2911212" y="2136385"/>
            <a:ext cx="1842054" cy="1050835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183;p42">
            <a:extLst>
              <a:ext uri="{FF2B5EF4-FFF2-40B4-BE49-F238E27FC236}">
                <a16:creationId xmlns:a16="http://schemas.microsoft.com/office/drawing/2014/main" id="{82109081-9734-A926-E7A1-3B16BCC43488}"/>
              </a:ext>
            </a:extLst>
          </p:cNvPr>
          <p:cNvCxnSpPr>
            <a:cxnSpLocks/>
            <a:endCxn id="1179" idx="3"/>
          </p:cNvCxnSpPr>
          <p:nvPr/>
        </p:nvCxnSpPr>
        <p:spPr>
          <a:xfrm rot="5400000">
            <a:off x="7111142" y="2133509"/>
            <a:ext cx="1854298" cy="1044345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CFBB201-E283-0831-CBE8-F10022EAC383}"/>
              </a:ext>
            </a:extLst>
          </p:cNvPr>
          <p:cNvCxnSpPr>
            <a:stCxn id="1178" idx="3"/>
            <a:endCxn id="1179" idx="1"/>
          </p:cNvCxnSpPr>
          <p:nvPr/>
        </p:nvCxnSpPr>
        <p:spPr>
          <a:xfrm>
            <a:off x="4773157" y="3582830"/>
            <a:ext cx="232746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61E0239-A3B9-BE02-E312-8763CD43C2C5}"/>
              </a:ext>
            </a:extLst>
          </p:cNvPr>
          <p:cNvCxnSpPr/>
          <p:nvPr/>
        </p:nvCxnSpPr>
        <p:spPr>
          <a:xfrm>
            <a:off x="4773156" y="1740774"/>
            <a:ext cx="232746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B3F7EBE-9963-6967-1658-BD041A0A2995}"/>
              </a:ext>
            </a:extLst>
          </p:cNvPr>
          <p:cNvCxnSpPr>
            <a:cxnSpLocks/>
            <a:stCxn id="1181" idx="1"/>
          </p:cNvCxnSpPr>
          <p:nvPr/>
        </p:nvCxnSpPr>
        <p:spPr>
          <a:xfrm flipH="1">
            <a:off x="3306820" y="1740788"/>
            <a:ext cx="1050837" cy="65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ED5E1ED-3118-9ED5-1077-4EC9F36B0802}"/>
              </a:ext>
            </a:extLst>
          </p:cNvPr>
          <p:cNvCxnSpPr>
            <a:cxnSpLocks/>
          </p:cNvCxnSpPr>
          <p:nvPr/>
        </p:nvCxnSpPr>
        <p:spPr>
          <a:xfrm flipH="1">
            <a:off x="7516118" y="1728530"/>
            <a:ext cx="1050837" cy="65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A19831E-6698-2EE5-260B-E86C1F5E394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936886" y="1277544"/>
            <a:ext cx="0" cy="45753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165;p42">
            <a:extLst>
              <a:ext uri="{FF2B5EF4-FFF2-40B4-BE49-F238E27FC236}">
                <a16:creationId xmlns:a16="http://schemas.microsoft.com/office/drawing/2014/main" id="{3EE97C81-B944-376F-863D-C88B90FBB32C}"/>
              </a:ext>
            </a:extLst>
          </p:cNvPr>
          <p:cNvSpPr txBox="1">
            <a:spLocks/>
          </p:cNvSpPr>
          <p:nvPr/>
        </p:nvSpPr>
        <p:spPr>
          <a:xfrm>
            <a:off x="4996236" y="817944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GB"/>
              <a:t>HAPPIMETER.ORG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0470A30-778D-263B-24ED-4718F259D409}"/>
              </a:ext>
            </a:extLst>
          </p:cNvPr>
          <p:cNvCxnSpPr>
            <a:cxnSpLocks/>
          </p:cNvCxnSpPr>
          <p:nvPr/>
        </p:nvCxnSpPr>
        <p:spPr>
          <a:xfrm flipV="1">
            <a:off x="5936886" y="558209"/>
            <a:ext cx="0" cy="2979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786A2429-9331-738B-EC1F-921A4F96DA99}"/>
              </a:ext>
            </a:extLst>
          </p:cNvPr>
          <p:cNvCxnSpPr>
            <a:cxnSpLocks/>
          </p:cNvCxnSpPr>
          <p:nvPr/>
        </p:nvCxnSpPr>
        <p:spPr>
          <a:xfrm flipH="1">
            <a:off x="6696782" y="1047744"/>
            <a:ext cx="6822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789265C-618B-8139-38CC-255100F42424}"/>
              </a:ext>
            </a:extLst>
          </p:cNvPr>
          <p:cNvCxnSpPr>
            <a:cxnSpLocks/>
          </p:cNvCxnSpPr>
          <p:nvPr/>
        </p:nvCxnSpPr>
        <p:spPr>
          <a:xfrm flipH="1">
            <a:off x="4504703" y="1057041"/>
            <a:ext cx="6822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oogle Shape;10050;p58">
            <a:extLst>
              <a:ext uri="{FF2B5EF4-FFF2-40B4-BE49-F238E27FC236}">
                <a16:creationId xmlns:a16="http://schemas.microsoft.com/office/drawing/2014/main" id="{D59673A9-39A6-A4A2-C844-D01D5D9EC5EC}"/>
              </a:ext>
            </a:extLst>
          </p:cNvPr>
          <p:cNvGrpSpPr/>
          <p:nvPr/>
        </p:nvGrpSpPr>
        <p:grpSpPr>
          <a:xfrm>
            <a:off x="4428755" y="3464936"/>
            <a:ext cx="272676" cy="235787"/>
            <a:chOff x="5216456" y="3725484"/>
            <a:chExt cx="356196" cy="265631"/>
          </a:xfrm>
          <a:solidFill>
            <a:schemeClr val="bg1"/>
          </a:solidFill>
        </p:grpSpPr>
        <p:sp>
          <p:nvSpPr>
            <p:cNvPr id="49" name="Google Shape;10051;p58">
              <a:extLst>
                <a:ext uri="{FF2B5EF4-FFF2-40B4-BE49-F238E27FC236}">
                  <a16:creationId xmlns:a16="http://schemas.microsoft.com/office/drawing/2014/main" id="{0778716C-3B9E-70EF-CD24-4C5E77BAB694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052;p58">
              <a:extLst>
                <a:ext uri="{FF2B5EF4-FFF2-40B4-BE49-F238E27FC236}">
                  <a16:creationId xmlns:a16="http://schemas.microsoft.com/office/drawing/2014/main" id="{28AC0EBD-EF5A-9167-1EE9-3BCE22F5EBCA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0066;p58">
            <a:extLst>
              <a:ext uri="{FF2B5EF4-FFF2-40B4-BE49-F238E27FC236}">
                <a16:creationId xmlns:a16="http://schemas.microsoft.com/office/drawing/2014/main" id="{F3D5A432-9050-E493-D95F-7F83AF25D2FC}"/>
              </a:ext>
            </a:extLst>
          </p:cNvPr>
          <p:cNvGrpSpPr/>
          <p:nvPr/>
        </p:nvGrpSpPr>
        <p:grpSpPr>
          <a:xfrm>
            <a:off x="4418271" y="1595385"/>
            <a:ext cx="294270" cy="297743"/>
            <a:chOff x="1408777" y="3680964"/>
            <a:chExt cx="357720" cy="355148"/>
          </a:xfrm>
          <a:solidFill>
            <a:schemeClr val="bg1"/>
          </a:solidFill>
        </p:grpSpPr>
        <p:sp>
          <p:nvSpPr>
            <p:cNvPr id="52" name="Google Shape;10067;p58">
              <a:extLst>
                <a:ext uri="{FF2B5EF4-FFF2-40B4-BE49-F238E27FC236}">
                  <a16:creationId xmlns:a16="http://schemas.microsoft.com/office/drawing/2014/main" id="{AF074B07-2E96-2908-D1F6-BBDFBE232DED}"/>
                </a:ext>
              </a:extLst>
            </p:cNvPr>
            <p:cNvSpPr/>
            <p:nvPr/>
          </p:nvSpPr>
          <p:spPr>
            <a:xfrm>
              <a:off x="1510488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068;p58">
              <a:extLst>
                <a:ext uri="{FF2B5EF4-FFF2-40B4-BE49-F238E27FC236}">
                  <a16:creationId xmlns:a16="http://schemas.microsoft.com/office/drawing/2014/main" id="{68B703E7-5B76-EA87-4102-C95882284326}"/>
                </a:ext>
              </a:extLst>
            </p:cNvPr>
            <p:cNvSpPr/>
            <p:nvPr/>
          </p:nvSpPr>
          <p:spPr>
            <a:xfrm>
              <a:off x="1627315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069;p58">
              <a:extLst>
                <a:ext uri="{FF2B5EF4-FFF2-40B4-BE49-F238E27FC236}">
                  <a16:creationId xmlns:a16="http://schemas.microsoft.com/office/drawing/2014/main" id="{D153428F-469A-8C0B-EC7A-CFD84E867F6B}"/>
                </a:ext>
              </a:extLst>
            </p:cNvPr>
            <p:cNvSpPr/>
            <p:nvPr/>
          </p:nvSpPr>
          <p:spPr>
            <a:xfrm>
              <a:off x="1525604" y="3908806"/>
              <a:ext cx="123305" cy="33152"/>
            </a:xfrm>
            <a:custGeom>
              <a:avLst/>
              <a:gdLst/>
              <a:ahLst/>
              <a:cxnLst/>
              <a:rect l="l" t="t" r="r" b="b"/>
              <a:pathLst>
                <a:path w="3883" h="1044" extrusionOk="0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070;p58">
              <a:extLst>
                <a:ext uri="{FF2B5EF4-FFF2-40B4-BE49-F238E27FC236}">
                  <a16:creationId xmlns:a16="http://schemas.microsoft.com/office/drawing/2014/main" id="{94674D0C-5B19-7191-E8C3-13A16706CBFF}"/>
                </a:ext>
              </a:extLst>
            </p:cNvPr>
            <p:cNvSpPr/>
            <p:nvPr/>
          </p:nvSpPr>
          <p:spPr>
            <a:xfrm>
              <a:off x="1408777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071;p58">
              <a:extLst>
                <a:ext uri="{FF2B5EF4-FFF2-40B4-BE49-F238E27FC236}">
                  <a16:creationId xmlns:a16="http://schemas.microsoft.com/office/drawing/2014/main" id="{2962B894-0E2B-A4BC-8BED-42E37991EE91}"/>
                </a:ext>
              </a:extLst>
            </p:cNvPr>
            <p:cNvSpPr/>
            <p:nvPr/>
          </p:nvSpPr>
          <p:spPr>
            <a:xfrm>
              <a:off x="1468508" y="3739075"/>
              <a:ext cx="297989" cy="297036"/>
            </a:xfrm>
            <a:custGeom>
              <a:avLst/>
              <a:gdLst/>
              <a:ahLst/>
              <a:cxnLst/>
              <a:rect l="l" t="t" r="r" b="b"/>
              <a:pathLst>
                <a:path w="9384" h="9354" extrusionOk="0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0084;p58">
            <a:extLst>
              <a:ext uri="{FF2B5EF4-FFF2-40B4-BE49-F238E27FC236}">
                <a16:creationId xmlns:a16="http://schemas.microsoft.com/office/drawing/2014/main" id="{87E35359-8E6A-FD28-6273-E357F8CDF05C}"/>
              </a:ext>
            </a:extLst>
          </p:cNvPr>
          <p:cNvGrpSpPr/>
          <p:nvPr/>
        </p:nvGrpSpPr>
        <p:grpSpPr>
          <a:xfrm>
            <a:off x="7166934" y="3445302"/>
            <a:ext cx="282868" cy="268509"/>
            <a:chOff x="3040984" y="3681059"/>
            <a:chExt cx="356164" cy="355815"/>
          </a:xfrm>
          <a:solidFill>
            <a:schemeClr val="bg1"/>
          </a:solidFill>
        </p:grpSpPr>
        <p:sp>
          <p:nvSpPr>
            <p:cNvPr id="58" name="Google Shape;10085;p58">
              <a:extLst>
                <a:ext uri="{FF2B5EF4-FFF2-40B4-BE49-F238E27FC236}">
                  <a16:creationId xmlns:a16="http://schemas.microsoft.com/office/drawing/2014/main" id="{B2E8B187-9384-99D5-7290-A616FA77EC4B}"/>
                </a:ext>
              </a:extLst>
            </p:cNvPr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086;p58">
              <a:extLst>
                <a:ext uri="{FF2B5EF4-FFF2-40B4-BE49-F238E27FC236}">
                  <a16:creationId xmlns:a16="http://schemas.microsoft.com/office/drawing/2014/main" id="{0FCCA330-BDBF-6287-6D06-DBE6E5BD8AB4}"/>
                </a:ext>
              </a:extLst>
            </p:cNvPr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087;p58">
              <a:extLst>
                <a:ext uri="{FF2B5EF4-FFF2-40B4-BE49-F238E27FC236}">
                  <a16:creationId xmlns:a16="http://schemas.microsoft.com/office/drawing/2014/main" id="{8145B1D7-64CA-704A-D912-ED32379C931A}"/>
                </a:ext>
              </a:extLst>
            </p:cNvPr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0369;p59">
            <a:extLst>
              <a:ext uri="{FF2B5EF4-FFF2-40B4-BE49-F238E27FC236}">
                <a16:creationId xmlns:a16="http://schemas.microsoft.com/office/drawing/2014/main" id="{C2ECE75F-D5FC-A6BE-4FDB-693D2EB4F11F}"/>
              </a:ext>
            </a:extLst>
          </p:cNvPr>
          <p:cNvSpPr/>
          <p:nvPr/>
        </p:nvSpPr>
        <p:spPr>
          <a:xfrm>
            <a:off x="7148918" y="1617817"/>
            <a:ext cx="332085" cy="250101"/>
          </a:xfrm>
          <a:custGeom>
            <a:avLst/>
            <a:gdLst/>
            <a:ahLst/>
            <a:cxnLst/>
            <a:rect l="l" t="t" r="r" b="b"/>
            <a:pathLst>
              <a:path w="12026" h="8993" extrusionOk="0">
                <a:moveTo>
                  <a:pt x="3929" y="0"/>
                </a:moveTo>
                <a:cubicBezTo>
                  <a:pt x="1691" y="0"/>
                  <a:pt x="0" y="2322"/>
                  <a:pt x="1167" y="4763"/>
                </a:cubicBezTo>
                <a:lnTo>
                  <a:pt x="453" y="4763"/>
                </a:lnTo>
                <a:cubicBezTo>
                  <a:pt x="369" y="4763"/>
                  <a:pt x="298" y="4834"/>
                  <a:pt x="298" y="4929"/>
                </a:cubicBezTo>
                <a:cubicBezTo>
                  <a:pt x="298" y="5013"/>
                  <a:pt x="369" y="5096"/>
                  <a:pt x="453" y="5096"/>
                </a:cubicBezTo>
                <a:lnTo>
                  <a:pt x="1346" y="5096"/>
                </a:lnTo>
                <a:cubicBezTo>
                  <a:pt x="2334" y="6727"/>
                  <a:pt x="4382" y="7918"/>
                  <a:pt x="5977" y="8965"/>
                </a:cubicBezTo>
                <a:cubicBezTo>
                  <a:pt x="6007" y="8983"/>
                  <a:pt x="6040" y="8992"/>
                  <a:pt x="6071" y="8992"/>
                </a:cubicBezTo>
                <a:cubicBezTo>
                  <a:pt x="6102" y="8992"/>
                  <a:pt x="6132" y="8983"/>
                  <a:pt x="6156" y="8965"/>
                </a:cubicBezTo>
                <a:cubicBezTo>
                  <a:pt x="7751" y="7930"/>
                  <a:pt x="9799" y="6739"/>
                  <a:pt x="10787" y="5096"/>
                </a:cubicBezTo>
                <a:lnTo>
                  <a:pt x="11680" y="5096"/>
                </a:lnTo>
                <a:cubicBezTo>
                  <a:pt x="11764" y="5096"/>
                  <a:pt x="11847" y="5013"/>
                  <a:pt x="11847" y="4929"/>
                </a:cubicBezTo>
                <a:cubicBezTo>
                  <a:pt x="11883" y="4774"/>
                  <a:pt x="11811" y="4703"/>
                  <a:pt x="11704" y="4703"/>
                </a:cubicBezTo>
                <a:lnTo>
                  <a:pt x="10990" y="4703"/>
                </a:lnTo>
                <a:cubicBezTo>
                  <a:pt x="12025" y="2572"/>
                  <a:pt x="10859" y="452"/>
                  <a:pt x="8930" y="12"/>
                </a:cubicBezTo>
                <a:cubicBezTo>
                  <a:pt x="8922" y="11"/>
                  <a:pt x="8914" y="10"/>
                  <a:pt x="8906" y="10"/>
                </a:cubicBezTo>
                <a:cubicBezTo>
                  <a:pt x="8821" y="10"/>
                  <a:pt x="8748" y="68"/>
                  <a:pt x="8716" y="155"/>
                </a:cubicBezTo>
                <a:cubicBezTo>
                  <a:pt x="8704" y="238"/>
                  <a:pt x="8763" y="333"/>
                  <a:pt x="8847" y="357"/>
                </a:cubicBezTo>
                <a:cubicBezTo>
                  <a:pt x="10609" y="762"/>
                  <a:pt x="11668" y="2738"/>
                  <a:pt x="10621" y="4715"/>
                </a:cubicBezTo>
                <a:lnTo>
                  <a:pt x="10001" y="4715"/>
                </a:lnTo>
                <a:lnTo>
                  <a:pt x="9418" y="3548"/>
                </a:lnTo>
                <a:cubicBezTo>
                  <a:pt x="9385" y="3483"/>
                  <a:pt x="9325" y="3452"/>
                  <a:pt x="9266" y="3452"/>
                </a:cubicBezTo>
                <a:cubicBezTo>
                  <a:pt x="9196" y="3452"/>
                  <a:pt x="9128" y="3495"/>
                  <a:pt x="9108" y="3572"/>
                </a:cubicBezTo>
                <a:lnTo>
                  <a:pt x="8573" y="5251"/>
                </a:lnTo>
                <a:lnTo>
                  <a:pt x="7954" y="3870"/>
                </a:lnTo>
                <a:cubicBezTo>
                  <a:pt x="7927" y="3808"/>
                  <a:pt x="7868" y="3772"/>
                  <a:pt x="7806" y="3772"/>
                </a:cubicBezTo>
                <a:cubicBezTo>
                  <a:pt x="7784" y="3772"/>
                  <a:pt x="7761" y="3777"/>
                  <a:pt x="7739" y="3786"/>
                </a:cubicBezTo>
                <a:cubicBezTo>
                  <a:pt x="7644" y="3822"/>
                  <a:pt x="7620" y="3917"/>
                  <a:pt x="7644" y="4001"/>
                </a:cubicBezTo>
                <a:lnTo>
                  <a:pt x="8430" y="5810"/>
                </a:lnTo>
                <a:cubicBezTo>
                  <a:pt x="8458" y="5877"/>
                  <a:pt x="8520" y="5910"/>
                  <a:pt x="8583" y="5910"/>
                </a:cubicBezTo>
                <a:cubicBezTo>
                  <a:pt x="8654" y="5910"/>
                  <a:pt x="8726" y="5869"/>
                  <a:pt x="8751" y="5786"/>
                </a:cubicBezTo>
                <a:lnTo>
                  <a:pt x="9299" y="4084"/>
                </a:lnTo>
                <a:lnTo>
                  <a:pt x="9739" y="4989"/>
                </a:lnTo>
                <a:cubicBezTo>
                  <a:pt x="9775" y="5048"/>
                  <a:pt x="9835" y="5072"/>
                  <a:pt x="9894" y="5072"/>
                </a:cubicBezTo>
                <a:lnTo>
                  <a:pt x="10418" y="5072"/>
                </a:lnTo>
                <a:cubicBezTo>
                  <a:pt x="9323" y="6715"/>
                  <a:pt x="6989" y="7965"/>
                  <a:pt x="6084" y="8584"/>
                </a:cubicBezTo>
                <a:cubicBezTo>
                  <a:pt x="4644" y="7656"/>
                  <a:pt x="2715" y="6537"/>
                  <a:pt x="1750" y="5072"/>
                </a:cubicBezTo>
                <a:lnTo>
                  <a:pt x="2572" y="5072"/>
                </a:lnTo>
                <a:cubicBezTo>
                  <a:pt x="2631" y="5072"/>
                  <a:pt x="2691" y="5036"/>
                  <a:pt x="2715" y="4989"/>
                </a:cubicBezTo>
                <a:lnTo>
                  <a:pt x="3453" y="3500"/>
                </a:lnTo>
                <a:lnTo>
                  <a:pt x="4358" y="6167"/>
                </a:lnTo>
                <a:cubicBezTo>
                  <a:pt x="4387" y="6243"/>
                  <a:pt x="4456" y="6279"/>
                  <a:pt x="4523" y="6279"/>
                </a:cubicBezTo>
                <a:cubicBezTo>
                  <a:pt x="4593" y="6279"/>
                  <a:pt x="4661" y="6240"/>
                  <a:pt x="4679" y="6167"/>
                </a:cubicBezTo>
                <a:lnTo>
                  <a:pt x="5394" y="3739"/>
                </a:lnTo>
                <a:lnTo>
                  <a:pt x="6049" y="4822"/>
                </a:lnTo>
                <a:cubicBezTo>
                  <a:pt x="6087" y="4877"/>
                  <a:pt x="6146" y="4904"/>
                  <a:pt x="6202" y="4904"/>
                </a:cubicBezTo>
                <a:cubicBezTo>
                  <a:pt x="6267" y="4904"/>
                  <a:pt x="6327" y="4868"/>
                  <a:pt x="6346" y="4798"/>
                </a:cubicBezTo>
                <a:lnTo>
                  <a:pt x="7120" y="2893"/>
                </a:lnTo>
                <a:lnTo>
                  <a:pt x="7358" y="3429"/>
                </a:lnTo>
                <a:cubicBezTo>
                  <a:pt x="7393" y="3491"/>
                  <a:pt x="7455" y="3526"/>
                  <a:pt x="7518" y="3526"/>
                </a:cubicBezTo>
                <a:cubicBezTo>
                  <a:pt x="7540" y="3526"/>
                  <a:pt x="7563" y="3522"/>
                  <a:pt x="7584" y="3512"/>
                </a:cubicBezTo>
                <a:cubicBezTo>
                  <a:pt x="7680" y="3465"/>
                  <a:pt x="7704" y="3381"/>
                  <a:pt x="7680" y="3286"/>
                </a:cubicBezTo>
                <a:lnTo>
                  <a:pt x="7287" y="2393"/>
                </a:lnTo>
                <a:cubicBezTo>
                  <a:pt x="7257" y="2328"/>
                  <a:pt x="7195" y="2295"/>
                  <a:pt x="7132" y="2295"/>
                </a:cubicBezTo>
                <a:cubicBezTo>
                  <a:pt x="7070" y="2295"/>
                  <a:pt x="7007" y="2328"/>
                  <a:pt x="6977" y="2393"/>
                </a:cubicBezTo>
                <a:lnTo>
                  <a:pt x="6168" y="4358"/>
                </a:lnTo>
                <a:lnTo>
                  <a:pt x="5501" y="3227"/>
                </a:lnTo>
                <a:cubicBezTo>
                  <a:pt x="5470" y="3171"/>
                  <a:pt x="5419" y="3145"/>
                  <a:pt x="5365" y="3145"/>
                </a:cubicBezTo>
                <a:cubicBezTo>
                  <a:pt x="5293" y="3145"/>
                  <a:pt x="5219" y="3192"/>
                  <a:pt x="5191" y="3274"/>
                </a:cubicBezTo>
                <a:lnTo>
                  <a:pt x="4501" y="5572"/>
                </a:lnTo>
                <a:lnTo>
                  <a:pt x="3643" y="3024"/>
                </a:lnTo>
                <a:cubicBezTo>
                  <a:pt x="3618" y="2942"/>
                  <a:pt x="3550" y="2900"/>
                  <a:pt x="3482" y="2900"/>
                </a:cubicBezTo>
                <a:cubicBezTo>
                  <a:pt x="3421" y="2900"/>
                  <a:pt x="3362" y="2933"/>
                  <a:pt x="3334" y="3000"/>
                </a:cubicBezTo>
                <a:lnTo>
                  <a:pt x="2465" y="4774"/>
                </a:lnTo>
                <a:lnTo>
                  <a:pt x="1548" y="4774"/>
                </a:lnTo>
                <a:cubicBezTo>
                  <a:pt x="357" y="2548"/>
                  <a:pt x="1869" y="345"/>
                  <a:pt x="3929" y="345"/>
                </a:cubicBezTo>
                <a:cubicBezTo>
                  <a:pt x="4703" y="345"/>
                  <a:pt x="5418" y="655"/>
                  <a:pt x="5953" y="1203"/>
                </a:cubicBezTo>
                <a:cubicBezTo>
                  <a:pt x="5989" y="1238"/>
                  <a:pt x="6034" y="1256"/>
                  <a:pt x="6078" y="1256"/>
                </a:cubicBezTo>
                <a:cubicBezTo>
                  <a:pt x="6123" y="1256"/>
                  <a:pt x="6168" y="1238"/>
                  <a:pt x="6203" y="1203"/>
                </a:cubicBezTo>
                <a:cubicBezTo>
                  <a:pt x="6668" y="714"/>
                  <a:pt x="7287" y="417"/>
                  <a:pt x="7954" y="357"/>
                </a:cubicBezTo>
                <a:cubicBezTo>
                  <a:pt x="8049" y="345"/>
                  <a:pt x="8120" y="262"/>
                  <a:pt x="8108" y="167"/>
                </a:cubicBezTo>
                <a:cubicBezTo>
                  <a:pt x="8097" y="78"/>
                  <a:pt x="8025" y="11"/>
                  <a:pt x="7939" y="11"/>
                </a:cubicBezTo>
                <a:cubicBezTo>
                  <a:pt x="7932" y="11"/>
                  <a:pt x="7925" y="11"/>
                  <a:pt x="7918" y="12"/>
                </a:cubicBezTo>
                <a:cubicBezTo>
                  <a:pt x="7215" y="83"/>
                  <a:pt x="6572" y="369"/>
                  <a:pt x="6072" y="845"/>
                </a:cubicBezTo>
                <a:cubicBezTo>
                  <a:pt x="5489" y="298"/>
                  <a:pt x="4727" y="0"/>
                  <a:pt x="39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11002;p60">
            <a:extLst>
              <a:ext uri="{FF2B5EF4-FFF2-40B4-BE49-F238E27FC236}">
                <a16:creationId xmlns:a16="http://schemas.microsoft.com/office/drawing/2014/main" id="{406F080D-3692-E564-724F-C66105F8688C}"/>
              </a:ext>
            </a:extLst>
          </p:cNvPr>
          <p:cNvGrpSpPr/>
          <p:nvPr/>
        </p:nvGrpSpPr>
        <p:grpSpPr>
          <a:xfrm>
            <a:off x="1653585" y="2026650"/>
            <a:ext cx="336503" cy="309281"/>
            <a:chOff x="7967103" y="2415041"/>
            <a:chExt cx="355863" cy="361911"/>
          </a:xfrm>
          <a:solidFill>
            <a:schemeClr val="bg1"/>
          </a:solidFill>
        </p:grpSpPr>
        <p:sp>
          <p:nvSpPr>
            <p:cNvPr id="1152" name="Google Shape;11003;p60">
              <a:extLst>
                <a:ext uri="{FF2B5EF4-FFF2-40B4-BE49-F238E27FC236}">
                  <a16:creationId xmlns:a16="http://schemas.microsoft.com/office/drawing/2014/main" id="{5E6032F2-8566-B3DA-5EDE-A474C6E31918}"/>
                </a:ext>
              </a:extLst>
            </p:cNvPr>
            <p:cNvSpPr/>
            <p:nvPr/>
          </p:nvSpPr>
          <p:spPr>
            <a:xfrm>
              <a:off x="7967103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004;p60">
              <a:extLst>
                <a:ext uri="{FF2B5EF4-FFF2-40B4-BE49-F238E27FC236}">
                  <a16:creationId xmlns:a16="http://schemas.microsoft.com/office/drawing/2014/main" id="{3B05FFA5-09ED-B589-C7D2-763E6857A7B1}"/>
                </a:ext>
              </a:extLst>
            </p:cNvPr>
            <p:cNvSpPr/>
            <p:nvPr/>
          </p:nvSpPr>
          <p:spPr>
            <a:xfrm>
              <a:off x="7989446" y="2750789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005;p60">
              <a:extLst>
                <a:ext uri="{FF2B5EF4-FFF2-40B4-BE49-F238E27FC236}">
                  <a16:creationId xmlns:a16="http://schemas.microsoft.com/office/drawing/2014/main" id="{DBDCD0A8-98E0-79BC-05EB-333B06B7F2E0}"/>
                </a:ext>
              </a:extLst>
            </p:cNvPr>
            <p:cNvSpPr/>
            <p:nvPr/>
          </p:nvSpPr>
          <p:spPr>
            <a:xfrm>
              <a:off x="8045908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006;p60">
              <a:extLst>
                <a:ext uri="{FF2B5EF4-FFF2-40B4-BE49-F238E27FC236}">
                  <a16:creationId xmlns:a16="http://schemas.microsoft.com/office/drawing/2014/main" id="{89B95A4A-9A05-D4F3-BF4F-3A3A06F83E56}"/>
                </a:ext>
              </a:extLst>
            </p:cNvPr>
            <p:cNvSpPr/>
            <p:nvPr/>
          </p:nvSpPr>
          <p:spPr>
            <a:xfrm>
              <a:off x="8073184" y="2595789"/>
              <a:ext cx="136858" cy="112956"/>
            </a:xfrm>
            <a:custGeom>
              <a:avLst/>
              <a:gdLst/>
              <a:ahLst/>
              <a:cxnLst/>
              <a:rect l="l" t="t" r="r" b="b"/>
              <a:pathLst>
                <a:path w="4300" h="3549" extrusionOk="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007;p60">
              <a:extLst>
                <a:ext uri="{FF2B5EF4-FFF2-40B4-BE49-F238E27FC236}">
                  <a16:creationId xmlns:a16="http://schemas.microsoft.com/office/drawing/2014/main" id="{18BF415A-3799-9344-344E-F466C13B747B}"/>
                </a:ext>
              </a:extLst>
            </p:cNvPr>
            <p:cNvSpPr/>
            <p:nvPr/>
          </p:nvSpPr>
          <p:spPr>
            <a:xfrm>
              <a:off x="8085310" y="2415041"/>
              <a:ext cx="112956" cy="169036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008;p60">
              <a:extLst>
                <a:ext uri="{FF2B5EF4-FFF2-40B4-BE49-F238E27FC236}">
                  <a16:creationId xmlns:a16="http://schemas.microsoft.com/office/drawing/2014/main" id="{1E974866-1530-1F7E-4E4D-BF1FBD9AF70E}"/>
                </a:ext>
              </a:extLst>
            </p:cNvPr>
            <p:cNvSpPr/>
            <p:nvPr/>
          </p:nvSpPr>
          <p:spPr>
            <a:xfrm>
              <a:off x="8108449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009;p60">
              <a:extLst>
                <a:ext uri="{FF2B5EF4-FFF2-40B4-BE49-F238E27FC236}">
                  <a16:creationId xmlns:a16="http://schemas.microsoft.com/office/drawing/2014/main" id="{51C5D29C-5A5C-110F-D880-2D801786B2E7}"/>
                </a:ext>
              </a:extLst>
            </p:cNvPr>
            <p:cNvSpPr/>
            <p:nvPr/>
          </p:nvSpPr>
          <p:spPr>
            <a:xfrm>
              <a:off x="8165293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010;p60">
              <a:extLst>
                <a:ext uri="{FF2B5EF4-FFF2-40B4-BE49-F238E27FC236}">
                  <a16:creationId xmlns:a16="http://schemas.microsoft.com/office/drawing/2014/main" id="{2D50CBCE-455B-8A51-F20E-0F4CE0381D98}"/>
                </a:ext>
              </a:extLst>
            </p:cNvPr>
            <p:cNvSpPr/>
            <p:nvPr/>
          </p:nvSpPr>
          <p:spPr>
            <a:xfrm>
              <a:off x="8238432" y="2635956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011;p60">
              <a:extLst>
                <a:ext uri="{FF2B5EF4-FFF2-40B4-BE49-F238E27FC236}">
                  <a16:creationId xmlns:a16="http://schemas.microsoft.com/office/drawing/2014/main" id="{C531E0F2-47D5-F834-7E7F-9FA5CD12B298}"/>
                </a:ext>
              </a:extLst>
            </p:cNvPr>
            <p:cNvSpPr/>
            <p:nvPr/>
          </p:nvSpPr>
          <p:spPr>
            <a:xfrm>
              <a:off x="8198998" y="2607534"/>
              <a:ext cx="123968" cy="169036"/>
            </a:xfrm>
            <a:custGeom>
              <a:avLst/>
              <a:gdLst/>
              <a:ahLst/>
              <a:cxnLst/>
              <a:rect l="l" t="t" r="r" b="b"/>
              <a:pathLst>
                <a:path w="3895" h="5311" extrusionOk="0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012;p60">
              <a:extLst>
                <a:ext uri="{FF2B5EF4-FFF2-40B4-BE49-F238E27FC236}">
                  <a16:creationId xmlns:a16="http://schemas.microsoft.com/office/drawing/2014/main" id="{CE147D16-766A-967B-6721-1719611893CB}"/>
                </a:ext>
              </a:extLst>
            </p:cNvPr>
            <p:cNvSpPr/>
            <p:nvPr/>
          </p:nvSpPr>
          <p:spPr>
            <a:xfrm>
              <a:off x="8222137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013;p60">
              <a:extLst>
                <a:ext uri="{FF2B5EF4-FFF2-40B4-BE49-F238E27FC236}">
                  <a16:creationId xmlns:a16="http://schemas.microsoft.com/office/drawing/2014/main" id="{25F40CFF-E77C-3C6B-C105-F0D3F5B7A375}"/>
                </a:ext>
              </a:extLst>
            </p:cNvPr>
            <p:cNvSpPr/>
            <p:nvPr/>
          </p:nvSpPr>
          <p:spPr>
            <a:xfrm>
              <a:off x="8289579" y="2743946"/>
              <a:ext cx="10630" cy="3300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168;p42">
            <a:extLst>
              <a:ext uri="{FF2B5EF4-FFF2-40B4-BE49-F238E27FC236}">
                <a16:creationId xmlns:a16="http://schemas.microsoft.com/office/drawing/2014/main" id="{78337993-C511-A98C-D1A4-0F8C2D0DE3DD}"/>
              </a:ext>
            </a:extLst>
          </p:cNvPr>
          <p:cNvSpPr txBox="1">
            <a:spLocks/>
          </p:cNvSpPr>
          <p:nvPr/>
        </p:nvSpPr>
        <p:spPr>
          <a:xfrm>
            <a:off x="6602435" y="2115310"/>
            <a:ext cx="1448071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100" dirty="0"/>
              <a:t>It is a psychometric scale that assesses risk-taking</a:t>
            </a:r>
            <a:endParaRPr lang="en-US" sz="1000" dirty="0"/>
          </a:p>
        </p:txBody>
      </p:sp>
      <p:sp>
        <p:nvSpPr>
          <p:cNvPr id="8" name="Google Shape;1168;p42">
            <a:extLst>
              <a:ext uri="{FF2B5EF4-FFF2-40B4-BE49-F238E27FC236}">
                <a16:creationId xmlns:a16="http://schemas.microsoft.com/office/drawing/2014/main" id="{1DDE252D-3769-42AE-CD87-A5293D5108E2}"/>
              </a:ext>
            </a:extLst>
          </p:cNvPr>
          <p:cNvSpPr txBox="1">
            <a:spLocks/>
          </p:cNvSpPr>
          <p:nvPr/>
        </p:nvSpPr>
        <p:spPr>
          <a:xfrm>
            <a:off x="3695182" y="3959304"/>
            <a:ext cx="1789583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/>
              <a:t> </a:t>
            </a:r>
            <a:r>
              <a:rPr lang="en-US" sz="1100" dirty="0"/>
              <a:t>It is a questionnaire developed for assessing individual differences</a:t>
            </a:r>
          </a:p>
          <a:p>
            <a:pPr marL="0" indent="0"/>
            <a:r>
              <a:rPr lang="en-US" sz="1100" dirty="0"/>
              <a:t>In values</a:t>
            </a:r>
            <a:endParaRPr lang="en-US" sz="1000" dirty="0"/>
          </a:p>
        </p:txBody>
      </p:sp>
      <p:sp>
        <p:nvSpPr>
          <p:cNvPr id="9" name="Google Shape;1168;p42">
            <a:extLst>
              <a:ext uri="{FF2B5EF4-FFF2-40B4-BE49-F238E27FC236}">
                <a16:creationId xmlns:a16="http://schemas.microsoft.com/office/drawing/2014/main" id="{776AB5A7-DAD7-BE4D-5FAB-10515A3A120F}"/>
              </a:ext>
            </a:extLst>
          </p:cNvPr>
          <p:cNvSpPr txBox="1">
            <a:spLocks/>
          </p:cNvSpPr>
          <p:nvPr/>
        </p:nvSpPr>
        <p:spPr>
          <a:xfrm>
            <a:off x="6438345" y="4018501"/>
            <a:ext cx="18813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100" dirty="0"/>
              <a:t>It is a powerful survey to understand and measure the attitude of individuals</a:t>
            </a:r>
            <a:endParaRPr lang="en-US" sz="1000" dirty="0"/>
          </a:p>
        </p:txBody>
      </p:sp>
      <p:sp>
        <p:nvSpPr>
          <p:cNvPr id="12" name="Google Shape;1168;p42">
            <a:extLst>
              <a:ext uri="{FF2B5EF4-FFF2-40B4-BE49-F238E27FC236}">
                <a16:creationId xmlns:a16="http://schemas.microsoft.com/office/drawing/2014/main" id="{FEAF0F1E-6AFB-DF8B-9E48-0F7762B58DE7}"/>
              </a:ext>
            </a:extLst>
          </p:cNvPr>
          <p:cNvSpPr txBox="1">
            <a:spLocks/>
          </p:cNvSpPr>
          <p:nvPr/>
        </p:nvSpPr>
        <p:spPr>
          <a:xfrm>
            <a:off x="890506" y="2603064"/>
            <a:ext cx="1844336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100" dirty="0"/>
              <a:t>It is a well-validated instrument designed to diagnose the strengths and weaknesses of teams</a:t>
            </a:r>
            <a:endParaRPr lang="en-US" sz="8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C214AD7-91F9-1FDE-CC97-B9449C1DAA6B}"/>
              </a:ext>
            </a:extLst>
          </p:cNvPr>
          <p:cNvCxnSpPr>
            <a:cxnSpLocks/>
          </p:cNvCxnSpPr>
          <p:nvPr/>
        </p:nvCxnSpPr>
        <p:spPr>
          <a:xfrm flipV="1">
            <a:off x="1850683" y="3486663"/>
            <a:ext cx="0" cy="6632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CDFFD91-C344-963C-428C-267E00300778}"/>
              </a:ext>
            </a:extLst>
          </p:cNvPr>
          <p:cNvCxnSpPr>
            <a:cxnSpLocks/>
          </p:cNvCxnSpPr>
          <p:nvPr/>
        </p:nvCxnSpPr>
        <p:spPr>
          <a:xfrm flipV="1">
            <a:off x="1831926" y="1407160"/>
            <a:ext cx="0" cy="4516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88C878D-EE16-0E5F-8A52-8BDFC3810B39}"/>
              </a:ext>
            </a:extLst>
          </p:cNvPr>
          <p:cNvCxnSpPr>
            <a:cxnSpLocks/>
          </p:cNvCxnSpPr>
          <p:nvPr/>
        </p:nvCxnSpPr>
        <p:spPr>
          <a:xfrm flipH="1">
            <a:off x="1601693" y="3626752"/>
            <a:ext cx="4992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257DDA5-9461-AD52-5635-297E75355A07}"/>
              </a:ext>
            </a:extLst>
          </p:cNvPr>
          <p:cNvCxnSpPr>
            <a:cxnSpLocks/>
          </p:cNvCxnSpPr>
          <p:nvPr/>
        </p:nvCxnSpPr>
        <p:spPr>
          <a:xfrm flipH="1">
            <a:off x="1706448" y="3776604"/>
            <a:ext cx="2900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17D69D1-7C32-7257-7839-63BAB1FA7DF5}"/>
              </a:ext>
            </a:extLst>
          </p:cNvPr>
          <p:cNvCxnSpPr>
            <a:cxnSpLocks/>
          </p:cNvCxnSpPr>
          <p:nvPr/>
        </p:nvCxnSpPr>
        <p:spPr>
          <a:xfrm flipH="1">
            <a:off x="1695402" y="1742867"/>
            <a:ext cx="2900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B07D161-56FD-754B-1F94-4A25D919B10F}"/>
              </a:ext>
            </a:extLst>
          </p:cNvPr>
          <p:cNvCxnSpPr>
            <a:cxnSpLocks/>
          </p:cNvCxnSpPr>
          <p:nvPr/>
        </p:nvCxnSpPr>
        <p:spPr>
          <a:xfrm flipH="1">
            <a:off x="1765669" y="3920152"/>
            <a:ext cx="170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C685C69-3830-5243-3694-1EB3F308C756}"/>
              </a:ext>
            </a:extLst>
          </p:cNvPr>
          <p:cNvCxnSpPr>
            <a:cxnSpLocks/>
          </p:cNvCxnSpPr>
          <p:nvPr/>
        </p:nvCxnSpPr>
        <p:spPr>
          <a:xfrm flipH="1">
            <a:off x="1745023" y="1588697"/>
            <a:ext cx="170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4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4195635" y="1459429"/>
            <a:ext cx="3710031" cy="706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Define</a:t>
            </a:r>
            <a:r>
              <a:rPr lang="en-US"/>
              <a:t> clear </a:t>
            </a:r>
            <a:r>
              <a:rPr lang="en-US">
                <a:solidFill>
                  <a:schemeClr val="accent1"/>
                </a:solidFill>
              </a:rPr>
              <a:t>metrics</a:t>
            </a:r>
            <a:r>
              <a:rPr lang="en-US"/>
              <a:t> that indicate </a:t>
            </a:r>
            <a:r>
              <a:rPr lang="en-US">
                <a:solidFill>
                  <a:schemeClr val="accent1"/>
                </a:solidFill>
              </a:rPr>
              <a:t>collaboration</a:t>
            </a:r>
            <a:r>
              <a:rPr lang="en-US"/>
              <a:t> in a working group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399291" y="81397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grpSp>
        <p:nvGrpSpPr>
          <p:cNvPr id="508" name="Google Shape;508;p28"/>
          <p:cNvGrpSpPr/>
          <p:nvPr/>
        </p:nvGrpSpPr>
        <p:grpSpPr>
          <a:xfrm flipH="1">
            <a:off x="782082" y="1520746"/>
            <a:ext cx="2594356" cy="2369259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 flipH="1">
            <a:off x="-1342869" y="-152912"/>
            <a:ext cx="2461815" cy="2898321"/>
            <a:chOff x="4987800" y="-64350"/>
            <a:chExt cx="2915213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5409263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24795" y="933687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845;p58">
            <a:extLst>
              <a:ext uri="{FF2B5EF4-FFF2-40B4-BE49-F238E27FC236}">
                <a16:creationId xmlns:a16="http://schemas.microsoft.com/office/drawing/2014/main" id="{B4EB1783-CB53-3B4F-CCDF-13CB0FEEF0D5}"/>
              </a:ext>
            </a:extLst>
          </p:cNvPr>
          <p:cNvSpPr/>
          <p:nvPr/>
        </p:nvSpPr>
        <p:spPr>
          <a:xfrm>
            <a:off x="1350554" y="1898671"/>
            <a:ext cx="1473105" cy="1427753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6;p28">
            <a:extLst>
              <a:ext uri="{FF2B5EF4-FFF2-40B4-BE49-F238E27FC236}">
                <a16:creationId xmlns:a16="http://schemas.microsoft.com/office/drawing/2014/main" id="{6A53283C-D7A3-A3C5-F35C-F63A8497F477}"/>
              </a:ext>
            </a:extLst>
          </p:cNvPr>
          <p:cNvSpPr txBox="1">
            <a:spLocks/>
          </p:cNvSpPr>
          <p:nvPr/>
        </p:nvSpPr>
        <p:spPr>
          <a:xfrm>
            <a:off x="4195635" y="2235540"/>
            <a:ext cx="4301560" cy="70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/>
              <a:t>Study the </a:t>
            </a:r>
            <a:r>
              <a:rPr lang="en-US">
                <a:solidFill>
                  <a:schemeClr val="accent3"/>
                </a:solidFill>
              </a:rPr>
              <a:t>correlation</a:t>
            </a:r>
            <a:r>
              <a:rPr lang="en-US"/>
              <a:t> between </a:t>
            </a:r>
            <a:r>
              <a:rPr lang="en-US">
                <a:solidFill>
                  <a:schemeClr val="accent3"/>
                </a:solidFill>
              </a:rPr>
              <a:t>entanglement</a:t>
            </a:r>
            <a:r>
              <a:rPr lang="en-US"/>
              <a:t> and overall </a:t>
            </a:r>
            <a:r>
              <a:rPr lang="en-US">
                <a:solidFill>
                  <a:schemeClr val="accent3"/>
                </a:solidFill>
              </a:rPr>
              <a:t>performance</a:t>
            </a:r>
          </a:p>
        </p:txBody>
      </p:sp>
      <p:sp>
        <p:nvSpPr>
          <p:cNvPr id="4" name="Google Shape;506;p28">
            <a:extLst>
              <a:ext uri="{FF2B5EF4-FFF2-40B4-BE49-F238E27FC236}">
                <a16:creationId xmlns:a16="http://schemas.microsoft.com/office/drawing/2014/main" id="{2846D5CC-7AF4-419D-B731-C6B0BDA2E0EC}"/>
              </a:ext>
            </a:extLst>
          </p:cNvPr>
          <p:cNvSpPr txBox="1">
            <a:spLocks/>
          </p:cNvSpPr>
          <p:nvPr/>
        </p:nvSpPr>
        <p:spPr>
          <a:xfrm>
            <a:off x="4195635" y="3011651"/>
            <a:ext cx="3181350" cy="1139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dirty="0"/>
              <a:t>Clarify the </a:t>
            </a:r>
            <a:r>
              <a:rPr lang="en-US" dirty="0">
                <a:solidFill>
                  <a:schemeClr val="accent5"/>
                </a:solidFill>
              </a:rPr>
              <a:t>importance</a:t>
            </a:r>
            <a:r>
              <a:rPr lang="en-US" dirty="0"/>
              <a:t> of</a:t>
            </a:r>
          </a:p>
          <a:p>
            <a:pPr marL="0" indent="0">
              <a:buFont typeface="Maven Pro"/>
              <a:buNone/>
            </a:pPr>
            <a:r>
              <a:rPr lang="en-US" dirty="0">
                <a:solidFill>
                  <a:schemeClr val="accent5"/>
                </a:solidFill>
              </a:rPr>
              <a:t>measuring interactions </a:t>
            </a:r>
            <a:r>
              <a:rPr lang="en-US" dirty="0"/>
              <a:t>in a</a:t>
            </a:r>
          </a:p>
          <a:p>
            <a:pPr marL="0" indent="0">
              <a:buFont typeface="Maven Pro"/>
              <a:buNone/>
            </a:pPr>
            <a:r>
              <a:rPr lang="en-US" dirty="0"/>
              <a:t>professional environment</a:t>
            </a:r>
          </a:p>
        </p:txBody>
      </p:sp>
      <p:sp>
        <p:nvSpPr>
          <p:cNvPr id="6" name="Google Shape;689;p32">
            <a:extLst>
              <a:ext uri="{FF2B5EF4-FFF2-40B4-BE49-F238E27FC236}">
                <a16:creationId xmlns:a16="http://schemas.microsoft.com/office/drawing/2014/main" id="{892C26E0-00E2-6C44-AC9C-EB8B2AA86B3B}"/>
              </a:ext>
            </a:extLst>
          </p:cNvPr>
          <p:cNvSpPr/>
          <p:nvPr/>
        </p:nvSpPr>
        <p:spPr>
          <a:xfrm>
            <a:off x="3781510" y="2455505"/>
            <a:ext cx="316987" cy="3343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0;p32">
            <a:extLst>
              <a:ext uri="{FF2B5EF4-FFF2-40B4-BE49-F238E27FC236}">
                <a16:creationId xmlns:a16="http://schemas.microsoft.com/office/drawing/2014/main" id="{3F874BF3-F7DE-F1F8-5BCF-1467F0E1B6FE}"/>
              </a:ext>
            </a:extLst>
          </p:cNvPr>
          <p:cNvSpPr txBox="1">
            <a:spLocks/>
          </p:cNvSpPr>
          <p:nvPr/>
        </p:nvSpPr>
        <p:spPr>
          <a:xfrm>
            <a:off x="3717139" y="2482271"/>
            <a:ext cx="445727" cy="2808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>
                <a:solidFill>
                  <a:schemeClr val="bg1"/>
                </a:solidFill>
                <a:latin typeface="Share Tech" panose="00000500000000000000" pitchFamily="2" charset="0"/>
              </a:rPr>
              <a:t>02</a:t>
            </a:r>
          </a:p>
        </p:txBody>
      </p:sp>
      <p:sp>
        <p:nvSpPr>
          <p:cNvPr id="8" name="Google Shape;689;p32">
            <a:extLst>
              <a:ext uri="{FF2B5EF4-FFF2-40B4-BE49-F238E27FC236}">
                <a16:creationId xmlns:a16="http://schemas.microsoft.com/office/drawing/2014/main" id="{6B084F0A-8C30-A0B3-1886-CAA9F514D733}"/>
              </a:ext>
            </a:extLst>
          </p:cNvPr>
          <p:cNvSpPr/>
          <p:nvPr/>
        </p:nvSpPr>
        <p:spPr>
          <a:xfrm>
            <a:off x="3781510" y="1692470"/>
            <a:ext cx="316987" cy="3343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90;p32">
            <a:extLst>
              <a:ext uri="{FF2B5EF4-FFF2-40B4-BE49-F238E27FC236}">
                <a16:creationId xmlns:a16="http://schemas.microsoft.com/office/drawing/2014/main" id="{1E8CE7D8-B103-B4B7-C7E5-A405888C7564}"/>
              </a:ext>
            </a:extLst>
          </p:cNvPr>
          <p:cNvSpPr txBox="1">
            <a:spLocks/>
          </p:cNvSpPr>
          <p:nvPr/>
        </p:nvSpPr>
        <p:spPr>
          <a:xfrm>
            <a:off x="3717139" y="1719236"/>
            <a:ext cx="445727" cy="2808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>
                <a:solidFill>
                  <a:schemeClr val="bg1"/>
                </a:solidFill>
                <a:latin typeface="Share Tech" panose="00000500000000000000" pitchFamily="2" charset="0"/>
              </a:rPr>
              <a:t>01</a:t>
            </a:r>
          </a:p>
        </p:txBody>
      </p:sp>
      <p:sp>
        <p:nvSpPr>
          <p:cNvPr id="11" name="Google Shape;689;p32">
            <a:extLst>
              <a:ext uri="{FF2B5EF4-FFF2-40B4-BE49-F238E27FC236}">
                <a16:creationId xmlns:a16="http://schemas.microsoft.com/office/drawing/2014/main" id="{40861FEC-B9EE-D1DC-32CC-EC419BBD8CE0}"/>
              </a:ext>
            </a:extLst>
          </p:cNvPr>
          <p:cNvSpPr/>
          <p:nvPr/>
        </p:nvSpPr>
        <p:spPr>
          <a:xfrm>
            <a:off x="3781510" y="3349170"/>
            <a:ext cx="316987" cy="3343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2" name="Google Shape;690;p32">
            <a:extLst>
              <a:ext uri="{FF2B5EF4-FFF2-40B4-BE49-F238E27FC236}">
                <a16:creationId xmlns:a16="http://schemas.microsoft.com/office/drawing/2014/main" id="{7EFB4E28-C643-CB25-F964-C8AF09E0B978}"/>
              </a:ext>
            </a:extLst>
          </p:cNvPr>
          <p:cNvSpPr txBox="1">
            <a:spLocks/>
          </p:cNvSpPr>
          <p:nvPr/>
        </p:nvSpPr>
        <p:spPr>
          <a:xfrm>
            <a:off x="3717139" y="3375936"/>
            <a:ext cx="445727" cy="2808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>
                <a:solidFill>
                  <a:schemeClr val="bg1"/>
                </a:solidFill>
                <a:latin typeface="Share Tech" panose="00000500000000000000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858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3290437" y="2024372"/>
            <a:ext cx="441314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2376088" y="1895156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2428113" y="2148806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49" y="3869000"/>
            <a:ext cx="1548685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2918638" y="2980256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575174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</Words>
  <Application>Microsoft Office PowerPoint</Application>
  <PresentationFormat>Presentación en pantalla (16:9)</PresentationFormat>
  <Paragraphs>317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6" baseType="lpstr">
      <vt:lpstr>Share Tech</vt:lpstr>
      <vt:lpstr>Livvic Light</vt:lpstr>
      <vt:lpstr>Advent Pro SemiBold</vt:lpstr>
      <vt:lpstr>Fira Sans Extra Condensed Medium</vt:lpstr>
      <vt:lpstr>Maven Pro</vt:lpstr>
      <vt:lpstr>Source Sans Pro</vt:lpstr>
      <vt:lpstr>Arial</vt:lpstr>
      <vt:lpstr>Nunito Light</vt:lpstr>
      <vt:lpstr>Fira Sans Condensed Medium</vt:lpstr>
      <vt:lpstr>Data Science Consulting by Slidesgo</vt:lpstr>
      <vt:lpstr>BETER SKILLS &amp; TEAM PERFORMANCE STUDY</vt:lpstr>
      <vt:lpstr>RESULTS</vt:lpstr>
      <vt:lpstr>INTRODUCTION</vt:lpstr>
      <vt:lpstr>EXPLANATION OF THE SUBJECT</vt:lpstr>
      <vt:lpstr>COLLABORATION</vt:lpstr>
      <vt:lpstr>RESEARCH RESOURCES</vt:lpstr>
      <vt:lpstr>SURVEYS DETAILS</vt:lpstr>
      <vt:lpstr>PROJECT GOALS</vt:lpstr>
      <vt:lpstr>METHODOLOGY</vt:lpstr>
      <vt:lpstr>DATA STAGES</vt:lpstr>
      <vt:lpstr>EXTRACTION</vt:lpstr>
      <vt:lpstr>EXTRACTION OUTPUT</vt:lpstr>
      <vt:lpstr>CLEANING</vt:lpstr>
      <vt:lpstr>WHATSAPP CLEANING</vt:lpstr>
      <vt:lpstr>TEAMS CLEANING</vt:lpstr>
      <vt:lpstr>PROCESSING</vt:lpstr>
      <vt:lpstr>WHATSAPP PROCESSING</vt:lpstr>
      <vt:lpstr>WHATSAPP INDIVIDUAL FEATURES</vt:lpstr>
      <vt:lpstr>TEAMS PROCESSING v1</vt:lpstr>
      <vt:lpstr>TEAMS PROCESSING v2 </vt:lpstr>
      <vt:lpstr>MEETINGS INDIVIDUAL FEATURES</vt:lpstr>
      <vt:lpstr>ANALYSIS</vt:lpstr>
      <vt:lpstr>OBJECTIVE VARIABLE</vt:lpstr>
      <vt:lpstr>RESULTS</vt:lpstr>
      <vt:lpstr>THE IMPORTANCE OF BEES IN TEAM PERFORMANCE</vt:lpstr>
      <vt:lpstr>GROUPFLOW</vt:lpstr>
      <vt:lpstr>BEE ANALYSIS</vt:lpstr>
      <vt:lpstr>Presentación de PowerPoint</vt:lpstr>
      <vt:lpstr>INDIVIDUAL PERFORMANCE PREDICTOR</vt:lpstr>
      <vt:lpstr>MODEL PREPARATION</vt:lpstr>
      <vt:lpstr>RESULT METRICS</vt:lpstr>
      <vt:lpstr>FEATURE IMPORTANCE</vt:lpstr>
      <vt:lpstr>ANALYSIS</vt:lpstr>
      <vt:lpstr>Presentación de PowerPoint</vt:lpstr>
      <vt:lpstr>Presentación de PowerPoint</vt:lpstr>
      <vt:lpstr>THANKS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BETER SKILLS &amp; TEAM PERFORMANCE STUDY</dc:title>
  <dc:creator>Álvaro Francisco Gil</dc:creator>
  <cp:lastModifiedBy>Álvaro</cp:lastModifiedBy>
  <cp:revision>5</cp:revision>
  <dcterms:modified xsi:type="dcterms:W3CDTF">2023-09-06T21:56:11Z</dcterms:modified>
</cp:coreProperties>
</file>