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ED91-2A5D-33C0-A8DA-CDAF53C1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BC610-85CB-D929-2BF6-89830121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CC11-046B-F566-190C-0C46FFD8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2CCC-3257-FA03-F68F-D9CC37A8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2FF8-6FBF-2082-A06D-C21CADAC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0F4A-0244-5565-3AA6-68683CC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64CA-74BA-CFC6-5CB6-18076B43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C338-1A19-7661-5080-6B36E73D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1650-DD59-241B-F7A1-B6257424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CE89-CA37-A0D0-8E74-39C15B57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37F5F-09FE-4B6D-8B57-C5009977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CDCE8-72F3-2B3F-44C5-C2068E1D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32B3-BBE8-5A11-65F3-09F3CBB4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E29C-8126-A517-DBB7-F567B0C3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4027-B4BF-9A9D-04E3-FFC1EBB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D35B-083D-003B-EC9F-49D28F47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2FC4-C064-0640-1A44-DB4FA68E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745D-1380-965E-CCC5-05C05EFB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0C25-E9BA-BFA7-C776-EE822FBA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6273-5F3C-35AC-97FA-C8A6C5C5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CB61-7CCB-0EF0-3022-932FF23D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8B0A3-6A9C-26F5-A5E3-779E1157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2BBA-38C6-A796-955A-2B4EEA28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EC60-8B55-CFCB-EC86-94A99AF3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C08-373D-26C4-FB63-68CE3FB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E64D-3435-FCCC-B01A-BD705341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7D80-E71C-9133-0CB1-B0124003F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17F0-6A09-82CD-4FAF-344A82E8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FEC4-FF63-1D5F-D79F-236F4C48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26EC-E33D-9986-B388-4F589F8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32B84-CA67-D9D8-F7F2-BDDC26E1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83F-C4E6-0282-A66C-68A6FE3F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F952-6CAE-EE63-D2C4-F3384B64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53FE-D23C-626E-436E-12FDBECE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21EC-E993-F939-64AD-FD18B51E4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86FF9-0317-ABE5-04AC-E112F7D8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65BDB-D6C3-4F97-5B11-2CCE0D7C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285FA-CB01-BACF-BF5A-B89E8BB0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0FE7F-09A7-C397-D8D9-FDC68D1F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51F7-BB92-C848-496D-AEDB0AED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2E4AE-7934-E278-79E0-86AA8F7D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7357-D6F7-6274-495A-A80E9B23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77D33-DAE8-914C-6BD1-2582A989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0BC9-B880-ABD6-B1B5-36333983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162B-E7AC-488D-8E2F-8B47035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E281-784A-F40F-6272-BA88D2B8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68DF-D7FD-0B2E-F024-88212D3D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82BB-5B85-6A5F-F72A-90A55F72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2B015-F0C6-ADFE-E7E0-19472073A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59B1F-FE7D-DF0A-17A4-40AD8F3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3BDC-2B7F-1229-1765-899918A4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0836-5B0E-1DE5-3E51-EA1F86CE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1AC2-24AE-054D-3465-4466D2F4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4B46A-6C2F-DB3C-BB6D-48366D37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0857B-7F4E-6F84-955F-80E856B2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DAEF5-4493-DA50-CCC2-CB8DC685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82D9-8D74-7669-B57E-8701D17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8187-E210-6AC9-59A5-064C6C4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81DE5-C3E3-4316-7F6A-129A53F7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A643-0AB7-83BD-17BF-90C13B1A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C455-9F74-49AC-4622-AF19F6DBD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3FA1-A591-FF4C-9E9D-D2C489074F2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D799-67AC-B8E8-161A-B6F83098E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89B9-FEAE-0F85-CBDF-F7747680F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2446-1289-EF4D-8FBD-983CEFD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A21A-C6A8-8227-33B8-734B11B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D950A0-958D-8042-686C-196873E40BC2}"/>
              </a:ext>
            </a:extLst>
          </p:cNvPr>
          <p:cNvSpPr/>
          <p:nvPr/>
        </p:nvSpPr>
        <p:spPr>
          <a:xfrm>
            <a:off x="4419152" y="5398569"/>
            <a:ext cx="2768252" cy="141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 Speech patterns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5830D7-7697-4B6B-6046-40408634F019}"/>
              </a:ext>
            </a:extLst>
          </p:cNvPr>
          <p:cNvSpPr/>
          <p:nvPr/>
        </p:nvSpPr>
        <p:spPr>
          <a:xfrm>
            <a:off x="722107" y="3115998"/>
            <a:ext cx="2768252" cy="141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(emotions/influence)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4D1E7-25D1-BFA2-8771-C0FD9661D1BA}"/>
              </a:ext>
            </a:extLst>
          </p:cNvPr>
          <p:cNvSpPr/>
          <p:nvPr/>
        </p:nvSpPr>
        <p:spPr>
          <a:xfrm>
            <a:off x="8116196" y="3089455"/>
            <a:ext cx="2768252" cy="141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</a:t>
            </a:r>
          </a:p>
          <a:p>
            <a:pPr algn="ctr"/>
            <a:r>
              <a:rPr lang="en-US" dirty="0"/>
              <a:t>(FFI, Morals, Schwartz, </a:t>
            </a:r>
            <a:r>
              <a:rPr lang="en-US" dirty="0" err="1"/>
              <a:t>Dospert</a:t>
            </a:r>
            <a:r>
              <a:rPr lang="en-US" dirty="0"/>
              <a:t>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05857F-15CF-005B-B0B7-CEA811FA532D}"/>
              </a:ext>
            </a:extLst>
          </p:cNvPr>
          <p:cNvSpPr/>
          <p:nvPr/>
        </p:nvSpPr>
        <p:spPr>
          <a:xfrm>
            <a:off x="4419152" y="720592"/>
            <a:ext cx="2768252" cy="141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Tribes</a:t>
            </a:r>
          </a:p>
          <a:p>
            <a:pPr algn="ctr"/>
            <a:r>
              <a:rPr lang="en-US" dirty="0"/>
              <a:t>Bees/ants/leeches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FE8E52-9A53-9293-094C-5B9AF89AD76F}"/>
              </a:ext>
            </a:extLst>
          </p:cNvPr>
          <p:cNvSpPr/>
          <p:nvPr/>
        </p:nvSpPr>
        <p:spPr>
          <a:xfrm>
            <a:off x="4419152" y="3092438"/>
            <a:ext cx="2768252" cy="14154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Individual/Team performance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B00F2DCC-4C92-E8B4-F212-94C24BCE0E94}"/>
              </a:ext>
            </a:extLst>
          </p:cNvPr>
          <p:cNvSpPr/>
          <p:nvPr/>
        </p:nvSpPr>
        <p:spPr>
          <a:xfrm>
            <a:off x="5139398" y="4507879"/>
            <a:ext cx="1327759" cy="890690"/>
          </a:xfrm>
          <a:prstGeom prst="upArrow">
            <a:avLst>
              <a:gd name="adj1" fmla="val 27778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5C33A70-F350-0A33-EC55-55942FEBE615}"/>
              </a:ext>
            </a:extLst>
          </p:cNvPr>
          <p:cNvSpPr/>
          <p:nvPr/>
        </p:nvSpPr>
        <p:spPr>
          <a:xfrm rot="10800000">
            <a:off x="5034065" y="2168890"/>
            <a:ext cx="1327759" cy="890690"/>
          </a:xfrm>
          <a:prstGeom prst="upArrow">
            <a:avLst>
              <a:gd name="adj1" fmla="val 27778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AD962D4-0298-8239-2CFF-2531E4DEE4D3}"/>
              </a:ext>
            </a:extLst>
          </p:cNvPr>
          <p:cNvSpPr/>
          <p:nvPr/>
        </p:nvSpPr>
        <p:spPr>
          <a:xfrm rot="16200000">
            <a:off x="6968870" y="3354813"/>
            <a:ext cx="1327759" cy="890690"/>
          </a:xfrm>
          <a:prstGeom prst="upArrow">
            <a:avLst>
              <a:gd name="adj1" fmla="val 27778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AADC6CB9-256C-DE5B-C3BC-82FE93A759A4}"/>
              </a:ext>
            </a:extLst>
          </p:cNvPr>
          <p:cNvSpPr/>
          <p:nvPr/>
        </p:nvSpPr>
        <p:spPr>
          <a:xfrm rot="5400000">
            <a:off x="3290876" y="3369652"/>
            <a:ext cx="1327759" cy="890690"/>
          </a:xfrm>
          <a:prstGeom prst="upArrow">
            <a:avLst>
              <a:gd name="adj1" fmla="val 27778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5680892D-BF28-1FF5-CE8B-A89E5481FB81}"/>
              </a:ext>
            </a:extLst>
          </p:cNvPr>
          <p:cNvSpPr/>
          <p:nvPr/>
        </p:nvSpPr>
        <p:spPr>
          <a:xfrm>
            <a:off x="2295729" y="1114816"/>
            <a:ext cx="2104372" cy="1974640"/>
          </a:xfrm>
          <a:prstGeom prst="bentArrow">
            <a:avLst>
              <a:gd name="adj1" fmla="val 5803"/>
              <a:gd name="adj2" fmla="val 20420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12392AE7-B1F5-6039-E9AD-4D5D0B762B49}"/>
              </a:ext>
            </a:extLst>
          </p:cNvPr>
          <p:cNvSpPr/>
          <p:nvPr/>
        </p:nvSpPr>
        <p:spPr>
          <a:xfrm flipH="1">
            <a:off x="7206455" y="1084941"/>
            <a:ext cx="2104372" cy="1974640"/>
          </a:xfrm>
          <a:prstGeom prst="bentArrow">
            <a:avLst>
              <a:gd name="adj1" fmla="val 5803"/>
              <a:gd name="adj2" fmla="val 20420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D0EC400-0AE6-10EF-642D-3CE356EDF307}"/>
              </a:ext>
            </a:extLst>
          </p:cNvPr>
          <p:cNvSpPr/>
          <p:nvPr/>
        </p:nvSpPr>
        <p:spPr>
          <a:xfrm rot="5400000" flipH="1">
            <a:off x="7582179" y="4262781"/>
            <a:ext cx="1701900" cy="2323616"/>
          </a:xfrm>
          <a:prstGeom prst="bentArrow">
            <a:avLst>
              <a:gd name="adj1" fmla="val 5803"/>
              <a:gd name="adj2" fmla="val 20420"/>
              <a:gd name="adj3" fmla="val 25000"/>
              <a:gd name="adj4" fmla="val 4227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61D4F50E-11E5-FB23-D041-EB711C97DCC2}"/>
              </a:ext>
            </a:extLst>
          </p:cNvPr>
          <p:cNvSpPr/>
          <p:nvPr/>
        </p:nvSpPr>
        <p:spPr>
          <a:xfrm rot="16200000">
            <a:off x="2364436" y="4229680"/>
            <a:ext cx="1701900" cy="2323616"/>
          </a:xfrm>
          <a:prstGeom prst="bentArrow">
            <a:avLst>
              <a:gd name="adj1" fmla="val 5803"/>
              <a:gd name="adj2" fmla="val 20420"/>
              <a:gd name="adj3" fmla="val 25000"/>
              <a:gd name="adj4" fmla="val 4227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Peter A Gloor</dc:creator>
  <cp:lastModifiedBy>Peter A Gloor</cp:lastModifiedBy>
  <cp:revision>3</cp:revision>
  <dcterms:created xsi:type="dcterms:W3CDTF">2023-08-07T19:41:14Z</dcterms:created>
  <dcterms:modified xsi:type="dcterms:W3CDTF">2023-08-07T20:09:27Z</dcterms:modified>
</cp:coreProperties>
</file>