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Work Sans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C6E88E-0649-41AA-883E-88EC317B75A9}">
  <a:tblStyle styleId="{E7C6E88E-0649-41AA-883E-88EC317B75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schemas.openxmlformats.org/officeDocument/2006/relationships/font" Target="fonts/HelveticaNeueLight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5" Type="http://schemas.openxmlformats.org/officeDocument/2006/relationships/font" Target="fonts/WorkSans-bold.fntdata"/><Relationship Id="rId14" Type="http://schemas.openxmlformats.org/officeDocument/2006/relationships/font" Target="fonts/WorkSans-regular.fntdata"/><Relationship Id="rId17" Type="http://schemas.openxmlformats.org/officeDocument/2006/relationships/font" Target="fonts/WorkSans-boldItalic.fntdata"/><Relationship Id="rId16" Type="http://schemas.openxmlformats.org/officeDocument/2006/relationships/font" Target="fonts/WorkSans-italic.fntdata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d74be4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3d74be4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3d74be41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3d74be4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>
  <p:cSld name="Titre - Centré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e">
  <p:cSld name="Photo - Vertica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>
  <p:cSld name="Titre - Ha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46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46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>
            <p:ph idx="2" type="pic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46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46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>
            <p:ph idx="2" type="pic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8" name="Google Shape;88;p22"/>
          <p:cNvSpPr/>
          <p:nvPr>
            <p:ph idx="3" type="pic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9" name="Google Shape;89;p22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1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26"/>
          <p:cNvGraphicFramePr/>
          <p:nvPr/>
        </p:nvGraphicFramePr>
        <p:xfrm>
          <a:off x="113675" y="50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{E7C6E88E-0649-41AA-883E-88EC317B75A9}</a:tableStyleId>
              </a:tblPr>
              <a:tblGrid>
                <a:gridCol w="1879075"/>
                <a:gridCol w="2325275"/>
                <a:gridCol w="2216225"/>
                <a:gridCol w="2492250"/>
              </a:tblGrid>
              <a:tr h="90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b="1" sz="9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b="1" sz="9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</a:t>
                      </a:r>
                      <a:b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b="1" sz="9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6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Expertise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Security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Sociability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Teamwork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Deadlines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Compensation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professional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constant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studious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good co-worker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sympathetic</a:t>
                      </a:r>
                      <a:endParaRPr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Companies with a core economic activity in digital environment. 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Digital Technology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companies.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Headhunters.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Recruiters of companies</a:t>
                      </a:r>
                      <a:endParaRPr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b="1" sz="9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 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b="1" sz="9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b="1" sz="9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b="1" sz="9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b="1" sz="9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b="1" sz="9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Teaching and training others</a:t>
                      </a:r>
                      <a:endParaRPr i="1"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Meeting deadlines &amp; time management</a:t>
                      </a:r>
                      <a:endParaRPr i="1"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Organising projects &amp; activities</a:t>
                      </a:r>
                      <a:endParaRPr i="1"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Analysing ideas &amp; data</a:t>
                      </a:r>
                      <a:endParaRPr i="1"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Coordinating groups</a:t>
                      </a:r>
                      <a:endParaRPr i="1"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Be a complete professional in the implementation of data structures, exploitation and analysis</a:t>
                      </a:r>
                      <a:endParaRPr i="1" sz="9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Take advantage of my knowledge and skills to help the company and colleagues to achieve the business objectives set under the field of analytics and technologies applied to digital marketing</a:t>
                      </a:r>
                      <a:endParaRPr i="1" sz="9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Social networks</a:t>
                      </a:r>
                      <a:endParaRPr i="1" sz="9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Teaching in business schools</a:t>
                      </a:r>
                      <a:endParaRPr i="1" sz="9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Conferences</a:t>
                      </a:r>
                      <a:endParaRPr i="1" sz="9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5" name="Google Shape;1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6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b="1" sz="2300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300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 rotWithShape="1">
          <a:blip r:embed="rId3">
            <a:alphaModFix/>
          </a:blip>
          <a:srcRect b="22304" l="0" r="0" t="10733"/>
          <a:stretch/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2" name="Google Shape;112;p27"/>
          <p:cNvGraphicFramePr/>
          <p:nvPr/>
        </p:nvGraphicFramePr>
        <p:xfrm>
          <a:off x="113688" y="47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{E7C6E88E-0649-41AA-883E-88EC317B75A9}</a:tableStyleId>
              </a:tblPr>
              <a:tblGrid>
                <a:gridCol w="1879850"/>
                <a:gridCol w="2326275"/>
                <a:gridCol w="2217175"/>
                <a:gridCol w="2493325"/>
              </a:tblGrid>
              <a:tr h="100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b="1" sz="9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b="1" sz="9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audience?</a:t>
                      </a:r>
                      <a:b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b="1" sz="9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9300">
                <a:tc>
                  <a:txBody>
                    <a:bodyPr/>
                    <a:lstStyle/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i="1"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Social change: I want to make a contrib</a:t>
                      </a:r>
                      <a:r>
                        <a:rPr i="1"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ution to society at large</a:t>
                      </a:r>
                      <a:r>
                        <a:rPr i="1"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.</a:t>
                      </a:r>
                      <a:endParaRPr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i="1"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Human interaction</a:t>
                      </a:r>
                      <a:endParaRPr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i="1"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Work-life balance</a:t>
                      </a:r>
                      <a:endParaRPr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i="1"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Manage a team in the long run</a:t>
                      </a:r>
                      <a:endParaRPr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i="1"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Great communication skills</a:t>
                      </a:r>
                      <a:endParaRPr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i="1"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Leadership</a:t>
                      </a:r>
                      <a:endParaRPr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i="1"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Energy</a:t>
                      </a:r>
                      <a:endParaRPr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i="1"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Perseverance</a:t>
                      </a:r>
                      <a:endParaRPr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i="1"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Heads of Design</a:t>
                      </a:r>
                      <a:endParaRPr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i="1"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CEOs of startups</a:t>
                      </a:r>
                      <a:endParaRPr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i="1"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Recruiters of startups</a:t>
                      </a:r>
                      <a:endParaRPr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i="1"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LinkedIn</a:t>
                      </a:r>
                      <a:endParaRPr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i="1"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Medium for content posting</a:t>
                      </a:r>
                      <a:endParaRPr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i="1"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Twitter</a:t>
                      </a:r>
                      <a:endParaRPr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i="1"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Meetup</a:t>
                      </a:r>
                      <a:endParaRPr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i="1"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CV</a:t>
                      </a:r>
                      <a:endParaRPr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b="1" sz="9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b="1" sz="9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b="1" sz="9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b="1" sz="9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b="1" sz="9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b="1" sz="9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6450"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i="1"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Design Aptitude</a:t>
                      </a:r>
                      <a:endParaRPr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i="1"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Critical Thinking</a:t>
                      </a:r>
                      <a:endParaRPr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i="1"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Collaboration</a:t>
                      </a:r>
                      <a:endParaRPr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i="1"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 the next 3 months, kick off a new career as UXUI Designer, working </a:t>
                      </a:r>
                      <a:r>
                        <a:rPr i="1"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 a growing startup developing a new product with a team that will impact and improve people’s live.</a:t>
                      </a:r>
                      <a:endParaRPr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i="1"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Leverage my communication skills and positive energy and attitude to design and create Digital Products that make this world a better place </a:t>
                      </a:r>
                      <a:r>
                        <a:rPr i="1"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working with a kickass team. </a:t>
                      </a:r>
                      <a:endParaRPr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i="1"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Startup events to network</a:t>
                      </a:r>
                      <a:endParaRPr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i="1"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Product Designers Meetups to learn</a:t>
                      </a:r>
                      <a:endParaRPr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3" name="Google Shape;1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7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b="1" sz="2300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300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