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Cabin"/>
      <p:regular r:id="rId21"/>
      <p:bold r:id="rId22"/>
      <p:italic r:id="rId23"/>
      <p:boldItalic r:id="rId24"/>
    </p:embeddedFont>
    <p:embeddedFont>
      <p:font typeface="Open Sans Light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abin-bold.fntdata"/><Relationship Id="rId21" Type="http://schemas.openxmlformats.org/officeDocument/2006/relationships/font" Target="fonts/Cabin-regular.fntdata"/><Relationship Id="rId24" Type="http://schemas.openxmlformats.org/officeDocument/2006/relationships/font" Target="fonts/Cabin-boldItalic.fntdata"/><Relationship Id="rId23" Type="http://schemas.openxmlformats.org/officeDocument/2006/relationships/font" Target="fonts/Cabin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Light-bold.fntdata"/><Relationship Id="rId25" Type="http://schemas.openxmlformats.org/officeDocument/2006/relationships/font" Target="fonts/OpenSansLight-regular.fntdata"/><Relationship Id="rId28" Type="http://schemas.openxmlformats.org/officeDocument/2006/relationships/font" Target="fonts/OpenSansLight-boldItalic.fntdata"/><Relationship Id="rId27" Type="http://schemas.openxmlformats.org/officeDocument/2006/relationships/font" Target="fonts/Open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6e8d1319a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26e8d1319a_1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6e8d1319a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26e8d1319a_1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6e8d1319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26e8d1319a_1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6e8d1319a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26e8d1319a_1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6e8d1319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126e8d1319a_1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6e8d1319a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6e8d1319a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e8d1319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e8d1319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6e8d1319a_0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26e8d1319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26e8d1319a_0_2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e8d1319a_0_1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26e8d1319a_0_13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6e8d1319a_0_1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26e8d1319a_0_19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6e8d1319a_0_5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26e8d1319a_0_53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6e8d1319a_0_5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26e8d1319a_0_59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6e8d1319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26e8d1319a_1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6e8d1319a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26e8d1319a_1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ubtitle Only">
  <p:cSld name="1_Title Sub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800" y="209971"/>
            <a:ext cx="7772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800" y="700088"/>
            <a:ext cx="7772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7.gif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9" Type="http://schemas.openxmlformats.org/officeDocument/2006/relationships/image" Target="../media/image17.png"/><Relationship Id="rId5" Type="http://schemas.openxmlformats.org/officeDocument/2006/relationships/hyperlink" Target="https://github.com/alvaro-saez/business_afi" TargetMode="External"/><Relationship Id="rId6" Type="http://schemas.openxmlformats.org/officeDocument/2006/relationships/image" Target="../media/image21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9" Type="http://schemas.openxmlformats.org/officeDocument/2006/relationships/image" Target="../media/image25.png"/><Relationship Id="rId5" Type="http://schemas.openxmlformats.org/officeDocument/2006/relationships/hyperlink" Target="https://github.com/alvaro-saez/business_afi" TargetMode="External"/><Relationship Id="rId6" Type="http://schemas.openxmlformats.org/officeDocument/2006/relationships/image" Target="../media/image15.png"/><Relationship Id="rId7" Type="http://schemas.openxmlformats.org/officeDocument/2006/relationships/image" Target="../media/image19.png"/><Relationship Id="rId8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hyperlink" Target="https://github.com/alvaro-saez/business_afi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hyperlink" Target="https://github.com/alvaro-saez/business_afi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9" Type="http://schemas.openxmlformats.org/officeDocument/2006/relationships/image" Target="../media/image29.png"/><Relationship Id="rId5" Type="http://schemas.openxmlformats.org/officeDocument/2006/relationships/hyperlink" Target="https://github.com/alvaro-saez/business_afi" TargetMode="External"/><Relationship Id="rId6" Type="http://schemas.openxmlformats.org/officeDocument/2006/relationships/image" Target="../media/image28.png"/><Relationship Id="rId7" Type="http://schemas.openxmlformats.org/officeDocument/2006/relationships/image" Target="../media/image30.jpg"/><Relationship Id="rId8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3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Relationship Id="rId4" Type="http://schemas.openxmlformats.org/officeDocument/2006/relationships/image" Target="../media/image9.jpg"/><Relationship Id="rId5" Type="http://schemas.openxmlformats.org/officeDocument/2006/relationships/hyperlink" Target="https://github.com/alvaro-saez/business_af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hyperlink" Target="https://github.com/alvaro-saez/business_afi" TargetMode="External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5" Type="http://schemas.openxmlformats.org/officeDocument/2006/relationships/hyperlink" Target="https://github.com/alvaro-saez/business_af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5" Type="http://schemas.openxmlformats.org/officeDocument/2006/relationships/hyperlink" Target="https://github.com/alvaro-saez/business_afi" TargetMode="Externa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hyperlink" Target="https://github.com/alvaro-saez/business_afi" TargetMode="External"/><Relationship Id="rId9" Type="http://schemas.openxmlformats.org/officeDocument/2006/relationships/image" Target="../media/image22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5" Type="http://schemas.openxmlformats.org/officeDocument/2006/relationships/hyperlink" Target="https://github.com/alvaro-saez/business_afi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5" Type="http://schemas.openxmlformats.org/officeDocument/2006/relationships/hyperlink" Target="https://github.com/alvaro-saez/business_afi" TargetMode="External"/><Relationship Id="rId6" Type="http://schemas.openxmlformats.org/officeDocument/2006/relationships/image" Target="../media/image21.png"/><Relationship Id="rId7" Type="http://schemas.openxmlformats.org/officeDocument/2006/relationships/image" Target="../media/image23.png"/><Relationship Id="rId8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9" Type="http://schemas.openxmlformats.org/officeDocument/2006/relationships/image" Target="../media/image20.png"/><Relationship Id="rId5" Type="http://schemas.openxmlformats.org/officeDocument/2006/relationships/hyperlink" Target="https://github.com/alvaro-saez/business_afi" TargetMode="External"/><Relationship Id="rId6" Type="http://schemas.openxmlformats.org/officeDocument/2006/relationships/image" Target="../media/image21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2" y="4749325"/>
            <a:ext cx="394650" cy="394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4"/>
          <p:cNvGrpSpPr/>
          <p:nvPr/>
        </p:nvGrpSpPr>
        <p:grpSpPr>
          <a:xfrm>
            <a:off x="100" y="0"/>
            <a:ext cx="9143900" cy="5143700"/>
            <a:chOff x="100" y="0"/>
            <a:chExt cx="9143900" cy="5143700"/>
          </a:xfrm>
        </p:grpSpPr>
        <p:pic>
          <p:nvPicPr>
            <p:cNvPr id="59" name="Google Shape;59;p14"/>
            <p:cNvPicPr preferRelativeResize="0"/>
            <p:nvPr/>
          </p:nvPicPr>
          <p:blipFill>
            <a:blip r:embed="rId4">
              <a:alphaModFix amt="10000"/>
            </a:blip>
            <a:stretch>
              <a:fillRect/>
            </a:stretch>
          </p:blipFill>
          <p:spPr>
            <a:xfrm>
              <a:off x="4000500" y="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4"/>
            <p:cNvPicPr preferRelativeResize="0"/>
            <p:nvPr/>
          </p:nvPicPr>
          <p:blipFill rotWithShape="1">
            <a:blip r:embed="rId5">
              <a:alphaModFix amt="10000"/>
            </a:blip>
            <a:srcRect b="0" l="0" r="0" t="0"/>
            <a:stretch/>
          </p:blipFill>
          <p:spPr>
            <a:xfrm>
              <a:off x="100" y="0"/>
              <a:ext cx="4000400" cy="5143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" name="Google Shape;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2950" y="2066050"/>
            <a:ext cx="6238100" cy="9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3"/>
          <p:cNvPicPr preferRelativeResize="0"/>
          <p:nvPr/>
        </p:nvPicPr>
        <p:blipFill rotWithShape="1">
          <a:blip r:embed="rId3">
            <a:alphaModFix/>
          </a:blip>
          <a:srcRect b="0" l="0" r="0" t="21154"/>
          <a:stretch/>
        </p:blipFill>
        <p:spPr>
          <a:xfrm>
            <a:off x="-25250" y="0"/>
            <a:ext cx="9194500" cy="4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3"/>
          <p:cNvSpPr txBox="1"/>
          <p:nvPr>
            <p:ph idx="4294967295" type="body"/>
          </p:nvPr>
        </p:nvSpPr>
        <p:spPr>
          <a:xfrm>
            <a:off x="659400" y="68425"/>
            <a:ext cx="8484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rPr lang="es" sz="1700">
                <a:solidFill>
                  <a:srgbClr val="318B9D"/>
                </a:solidFill>
                <a:latin typeface="Cabin"/>
                <a:ea typeface="Cabin"/>
                <a:cs typeface="Cabin"/>
                <a:sym typeface="Cabin"/>
              </a:rPr>
              <a:t>PROCESO &amp; OUTPUTS: 3º</a:t>
            </a:r>
            <a:r>
              <a:rPr lang="es" sz="1700">
                <a:solidFill>
                  <a:srgbClr val="318B9D"/>
                </a:solidFill>
                <a:latin typeface="Cabin"/>
                <a:ea typeface="Cabin"/>
                <a:cs typeface="Cabin"/>
                <a:sym typeface="Cabin"/>
              </a:rPr>
              <a:t> Conexión Python - Spreadsheets - Datastudio - WP</a:t>
            </a:r>
            <a:endParaRPr sz="1700">
              <a:solidFill>
                <a:srgbClr val="318B9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t/>
            </a:r>
            <a:endParaRPr sz="1700">
              <a:solidFill>
                <a:srgbClr val="318B9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1859B"/>
              </a:buClr>
              <a:buSzPts val="960"/>
              <a:buNone/>
            </a:pPr>
            <a:r>
              <a:t/>
            </a:r>
            <a:endParaRPr sz="720"/>
          </a:p>
        </p:txBody>
      </p:sp>
      <p:pic>
        <p:nvPicPr>
          <p:cNvPr id="277" name="Google Shape;2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2" y="4749325"/>
            <a:ext cx="394650" cy="3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3"/>
          <p:cNvSpPr txBox="1"/>
          <p:nvPr/>
        </p:nvSpPr>
        <p:spPr>
          <a:xfrm>
            <a:off x="314538" y="4800388"/>
            <a:ext cx="4356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Data Analytics final project dataptmad1121 - </a:t>
            </a:r>
            <a:r>
              <a:rPr lang="es" sz="700" u="sng">
                <a:solidFill>
                  <a:schemeClr val="hlink"/>
                </a:solidFill>
                <a:hlinkClick r:id="rId5"/>
              </a:rPr>
              <a:t>GitHub repository</a:t>
            </a:r>
            <a:endParaRPr sz="700"/>
          </a:p>
        </p:txBody>
      </p:sp>
      <p:pic>
        <p:nvPicPr>
          <p:cNvPr id="279" name="Google Shape;27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400" y="746165"/>
            <a:ext cx="480297" cy="4802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23"/>
          <p:cNvCxnSpPr/>
          <p:nvPr/>
        </p:nvCxnSpPr>
        <p:spPr>
          <a:xfrm flipH="1" rot="10800000">
            <a:off x="1374502" y="986417"/>
            <a:ext cx="665100" cy="6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1" name="Google Shape;28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94741" y="742175"/>
            <a:ext cx="1093428" cy="4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5626" y="1422474"/>
            <a:ext cx="5621946" cy="241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3" name="Google Shape;283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51593" y="2178162"/>
            <a:ext cx="6064513" cy="241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4" name="Google Shape;284;p23"/>
          <p:cNvPicPr preferRelativeResize="0"/>
          <p:nvPr/>
        </p:nvPicPr>
        <p:blipFill rotWithShape="1">
          <a:blip r:embed="rId10">
            <a:alphaModFix/>
          </a:blip>
          <a:srcRect b="0" l="0" r="28739" t="0"/>
          <a:stretch/>
        </p:blipFill>
        <p:spPr>
          <a:xfrm>
            <a:off x="3079350" y="3161650"/>
            <a:ext cx="5655426" cy="172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4"/>
          <p:cNvPicPr preferRelativeResize="0"/>
          <p:nvPr/>
        </p:nvPicPr>
        <p:blipFill rotWithShape="1">
          <a:blip r:embed="rId3">
            <a:alphaModFix/>
          </a:blip>
          <a:srcRect b="0" l="0" r="0" t="21154"/>
          <a:stretch/>
        </p:blipFill>
        <p:spPr>
          <a:xfrm>
            <a:off x="-25250" y="0"/>
            <a:ext cx="9194500" cy="4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4"/>
          <p:cNvSpPr txBox="1"/>
          <p:nvPr>
            <p:ph idx="4294967295" type="body"/>
          </p:nvPr>
        </p:nvSpPr>
        <p:spPr>
          <a:xfrm>
            <a:off x="659400" y="68425"/>
            <a:ext cx="8484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rPr lang="es" sz="1700">
                <a:solidFill>
                  <a:srgbClr val="318B9D"/>
                </a:solidFill>
                <a:latin typeface="Cabin"/>
                <a:ea typeface="Cabin"/>
                <a:cs typeface="Cabin"/>
                <a:sym typeface="Cabin"/>
              </a:rPr>
              <a:t>PROCESO &amp; OUTPUTS: 3º Conexión Python - Spreadsheets - Datastudio</a:t>
            </a:r>
            <a:r>
              <a:rPr lang="es" sz="1700">
                <a:solidFill>
                  <a:srgbClr val="318B9D"/>
                </a:solidFill>
                <a:latin typeface="Cabin"/>
                <a:ea typeface="Cabin"/>
                <a:cs typeface="Cabin"/>
                <a:sym typeface="Cabin"/>
              </a:rPr>
              <a:t> - WP</a:t>
            </a:r>
            <a:endParaRPr sz="1700">
              <a:solidFill>
                <a:srgbClr val="318B9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t/>
            </a:r>
            <a:endParaRPr sz="1700">
              <a:solidFill>
                <a:srgbClr val="318B9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1859B"/>
              </a:buClr>
              <a:buSzPts val="960"/>
              <a:buNone/>
            </a:pPr>
            <a:r>
              <a:t/>
            </a:r>
            <a:endParaRPr sz="720"/>
          </a:p>
        </p:txBody>
      </p:sp>
      <p:pic>
        <p:nvPicPr>
          <p:cNvPr id="291" name="Google Shape;29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2" y="4749325"/>
            <a:ext cx="394650" cy="3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4"/>
          <p:cNvSpPr txBox="1"/>
          <p:nvPr/>
        </p:nvSpPr>
        <p:spPr>
          <a:xfrm>
            <a:off x="314538" y="4800388"/>
            <a:ext cx="4356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Data Analytics final project dataptmad1121 - </a:t>
            </a:r>
            <a:r>
              <a:rPr lang="es" sz="700" u="sng">
                <a:solidFill>
                  <a:schemeClr val="hlink"/>
                </a:solidFill>
                <a:hlinkClick r:id="rId5"/>
              </a:rPr>
              <a:t>GitHub repository</a:t>
            </a:r>
            <a:endParaRPr sz="700"/>
          </a:p>
        </p:txBody>
      </p:sp>
      <p:pic>
        <p:nvPicPr>
          <p:cNvPr id="293" name="Google Shape;29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541" y="742175"/>
            <a:ext cx="1093428" cy="48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24"/>
          <p:cNvCxnSpPr/>
          <p:nvPr/>
        </p:nvCxnSpPr>
        <p:spPr>
          <a:xfrm flipH="1" rot="10800000">
            <a:off x="1877902" y="986417"/>
            <a:ext cx="665100" cy="6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5" name="Google Shape;29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1075" y="809550"/>
            <a:ext cx="1578549" cy="3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80938" y="1459050"/>
            <a:ext cx="6382126" cy="32140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7" name="Google Shape;297;p24"/>
          <p:cNvSpPr/>
          <p:nvPr/>
        </p:nvSpPr>
        <p:spPr>
          <a:xfrm>
            <a:off x="1255900" y="1382900"/>
            <a:ext cx="6688800" cy="341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90900" y="1877325"/>
            <a:ext cx="5362199" cy="211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2" y="4749325"/>
            <a:ext cx="394650" cy="3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5"/>
          <p:cNvSpPr txBox="1"/>
          <p:nvPr/>
        </p:nvSpPr>
        <p:spPr>
          <a:xfrm>
            <a:off x="314538" y="4800388"/>
            <a:ext cx="4356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Data Analytics final project dataptmad1121 - </a:t>
            </a:r>
            <a:r>
              <a:rPr lang="es" sz="700" u="sng">
                <a:solidFill>
                  <a:schemeClr val="hlink"/>
                </a:solidFill>
                <a:hlinkClick r:id="rId4"/>
              </a:rPr>
              <a:t>GitHub repository</a:t>
            </a:r>
            <a:endParaRPr sz="700"/>
          </a:p>
        </p:txBody>
      </p:sp>
      <p:pic>
        <p:nvPicPr>
          <p:cNvPr id="305" name="Google Shape;305;p25"/>
          <p:cNvPicPr preferRelativeResize="0"/>
          <p:nvPr/>
        </p:nvPicPr>
        <p:blipFill rotWithShape="1">
          <a:blip r:embed="rId5">
            <a:alphaModFix/>
          </a:blip>
          <a:srcRect b="0" l="0" r="0" t="21154"/>
          <a:stretch/>
        </p:blipFill>
        <p:spPr>
          <a:xfrm>
            <a:off x="-25250" y="0"/>
            <a:ext cx="9194500" cy="4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"/>
          <p:cNvSpPr txBox="1"/>
          <p:nvPr>
            <p:ph idx="4294967295" type="body"/>
          </p:nvPr>
        </p:nvSpPr>
        <p:spPr>
          <a:xfrm>
            <a:off x="659400" y="68425"/>
            <a:ext cx="8484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rPr lang="es" sz="1700">
                <a:solidFill>
                  <a:srgbClr val="318B9D"/>
                </a:solidFill>
                <a:latin typeface="Cabin"/>
                <a:ea typeface="Cabin"/>
                <a:cs typeface="Cabin"/>
                <a:sym typeface="Cabin"/>
              </a:rPr>
              <a:t>PROCESO &amp; OUTPUTS: 3º Conexión Python - Spreadsheets - Datastudio</a:t>
            </a:r>
            <a:r>
              <a:rPr lang="es" sz="1700">
                <a:solidFill>
                  <a:srgbClr val="318B9D"/>
                </a:solidFill>
                <a:latin typeface="Cabin"/>
                <a:ea typeface="Cabin"/>
                <a:cs typeface="Cabin"/>
                <a:sym typeface="Cabin"/>
              </a:rPr>
              <a:t> - WP</a:t>
            </a:r>
            <a:endParaRPr sz="1700">
              <a:solidFill>
                <a:srgbClr val="318B9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t/>
            </a:r>
            <a:endParaRPr sz="1700">
              <a:solidFill>
                <a:srgbClr val="318B9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1859B"/>
              </a:buClr>
              <a:buSzPts val="960"/>
              <a:buNone/>
            </a:pPr>
            <a:r>
              <a:t/>
            </a:r>
            <a:endParaRPr sz="720"/>
          </a:p>
        </p:txBody>
      </p:sp>
      <p:pic>
        <p:nvPicPr>
          <p:cNvPr id="307" name="Google Shape;30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475" y="809550"/>
            <a:ext cx="1578549" cy="35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25"/>
          <p:cNvCxnSpPr/>
          <p:nvPr/>
        </p:nvCxnSpPr>
        <p:spPr>
          <a:xfrm flipH="1" rot="10800000">
            <a:off x="2454627" y="986417"/>
            <a:ext cx="665100" cy="6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9" name="Google Shape;30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26810" y="697945"/>
            <a:ext cx="1037947" cy="58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5"/>
          <p:cNvPicPr preferRelativeResize="0"/>
          <p:nvPr/>
        </p:nvPicPr>
        <p:blipFill rotWithShape="1">
          <a:blip r:embed="rId8">
            <a:alphaModFix/>
          </a:blip>
          <a:srcRect b="8223" l="0" r="0" t="0"/>
          <a:stretch/>
        </p:blipFill>
        <p:spPr>
          <a:xfrm>
            <a:off x="617213" y="1862682"/>
            <a:ext cx="7909573" cy="22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2" y="4749325"/>
            <a:ext cx="394650" cy="3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6"/>
          <p:cNvSpPr txBox="1"/>
          <p:nvPr/>
        </p:nvSpPr>
        <p:spPr>
          <a:xfrm>
            <a:off x="314538" y="4800388"/>
            <a:ext cx="4356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Data Analytics final project dataptmad1121 - </a:t>
            </a:r>
            <a:r>
              <a:rPr lang="es" sz="700" u="sng">
                <a:solidFill>
                  <a:schemeClr val="hlink"/>
                </a:solidFill>
                <a:hlinkClick r:id="rId4"/>
              </a:rPr>
              <a:t>GitHub repository</a:t>
            </a:r>
            <a:endParaRPr sz="700"/>
          </a:p>
        </p:txBody>
      </p:sp>
      <p:pic>
        <p:nvPicPr>
          <p:cNvPr id="317" name="Google Shape;317;p26"/>
          <p:cNvPicPr preferRelativeResize="0"/>
          <p:nvPr/>
        </p:nvPicPr>
        <p:blipFill rotWithShape="1">
          <a:blip r:embed="rId5">
            <a:alphaModFix/>
          </a:blip>
          <a:srcRect b="0" l="0" r="0" t="21154"/>
          <a:stretch/>
        </p:blipFill>
        <p:spPr>
          <a:xfrm>
            <a:off x="-25250" y="0"/>
            <a:ext cx="9194500" cy="4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6"/>
          <p:cNvSpPr txBox="1"/>
          <p:nvPr>
            <p:ph idx="4294967295" type="body"/>
          </p:nvPr>
        </p:nvSpPr>
        <p:spPr>
          <a:xfrm>
            <a:off x="659400" y="68425"/>
            <a:ext cx="8484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rPr lang="es" sz="1700">
                <a:solidFill>
                  <a:srgbClr val="318B9D"/>
                </a:solidFill>
                <a:latin typeface="Cabin"/>
                <a:ea typeface="Cabin"/>
                <a:cs typeface="Cabin"/>
                <a:sym typeface="Cabin"/>
              </a:rPr>
              <a:t>PROCESO &amp; OUTPUTS: 3º Conexión Python - Spreadsheets - Datastudio - WP</a:t>
            </a:r>
            <a:endParaRPr sz="1700">
              <a:solidFill>
                <a:srgbClr val="318B9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t/>
            </a:r>
            <a:endParaRPr sz="1700">
              <a:solidFill>
                <a:srgbClr val="318B9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1859B"/>
              </a:buClr>
              <a:buSzPts val="960"/>
              <a:buNone/>
            </a:pPr>
            <a:r>
              <a:t/>
            </a:r>
            <a:endParaRPr sz="720"/>
          </a:p>
        </p:txBody>
      </p:sp>
      <p:pic>
        <p:nvPicPr>
          <p:cNvPr id="319" name="Google Shape;31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475" y="809550"/>
            <a:ext cx="1578549" cy="35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26"/>
          <p:cNvCxnSpPr/>
          <p:nvPr/>
        </p:nvCxnSpPr>
        <p:spPr>
          <a:xfrm flipH="1" rot="10800000">
            <a:off x="2454627" y="986417"/>
            <a:ext cx="665100" cy="6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1" name="Google Shape;32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26810" y="697945"/>
            <a:ext cx="1037947" cy="58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6"/>
          <p:cNvPicPr preferRelativeResize="0"/>
          <p:nvPr/>
        </p:nvPicPr>
        <p:blipFill rotWithShape="1">
          <a:blip r:embed="rId8">
            <a:alphaModFix/>
          </a:blip>
          <a:srcRect b="8475" l="0" r="0" t="0"/>
          <a:stretch/>
        </p:blipFill>
        <p:spPr>
          <a:xfrm>
            <a:off x="585600" y="1851472"/>
            <a:ext cx="7902250" cy="22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7"/>
          <p:cNvPicPr preferRelativeResize="0"/>
          <p:nvPr/>
        </p:nvPicPr>
        <p:blipFill rotWithShape="1">
          <a:blip r:embed="rId3">
            <a:alphaModFix/>
          </a:blip>
          <a:srcRect b="0" l="0" r="0" t="21154"/>
          <a:stretch/>
        </p:blipFill>
        <p:spPr>
          <a:xfrm>
            <a:off x="-25250" y="0"/>
            <a:ext cx="9194500" cy="4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7"/>
          <p:cNvSpPr txBox="1"/>
          <p:nvPr>
            <p:ph idx="4294967295" type="body"/>
          </p:nvPr>
        </p:nvSpPr>
        <p:spPr>
          <a:xfrm>
            <a:off x="659400" y="68425"/>
            <a:ext cx="8484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rPr lang="es" sz="1700">
                <a:solidFill>
                  <a:srgbClr val="318B9D"/>
                </a:solidFill>
                <a:latin typeface="Cabin"/>
                <a:ea typeface="Cabin"/>
                <a:cs typeface="Cabin"/>
                <a:sym typeface="Cabin"/>
              </a:rPr>
              <a:t>PROCESO &amp; OUTPUTS</a:t>
            </a:r>
            <a:r>
              <a:rPr lang="es" sz="1700">
                <a:solidFill>
                  <a:srgbClr val="318B9D"/>
                </a:solidFill>
                <a:latin typeface="Cabin"/>
                <a:ea typeface="Cabin"/>
                <a:cs typeface="Cabin"/>
                <a:sym typeface="Cabin"/>
              </a:rPr>
              <a:t>: 4º Subida de archivos al Servidor y Automatización de la ejecución</a:t>
            </a:r>
            <a:endParaRPr sz="1700">
              <a:solidFill>
                <a:srgbClr val="318B9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t/>
            </a:r>
            <a:endParaRPr sz="1700">
              <a:solidFill>
                <a:srgbClr val="318B9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1859B"/>
              </a:buClr>
              <a:buSzPts val="960"/>
              <a:buNone/>
            </a:pPr>
            <a:r>
              <a:t/>
            </a:r>
            <a:endParaRPr sz="720"/>
          </a:p>
        </p:txBody>
      </p:sp>
      <p:pic>
        <p:nvPicPr>
          <p:cNvPr id="329" name="Google Shape;3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2" y="4749325"/>
            <a:ext cx="394650" cy="3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7"/>
          <p:cNvSpPr txBox="1"/>
          <p:nvPr/>
        </p:nvSpPr>
        <p:spPr>
          <a:xfrm>
            <a:off x="314538" y="4800388"/>
            <a:ext cx="4356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Data Analytics final project dataptmad1121 - </a:t>
            </a:r>
            <a:r>
              <a:rPr lang="es" sz="700" u="sng">
                <a:solidFill>
                  <a:schemeClr val="hlink"/>
                </a:solidFill>
                <a:hlinkClick r:id="rId5"/>
              </a:rPr>
              <a:t>GitHub repository</a:t>
            </a:r>
            <a:endParaRPr sz="700"/>
          </a:p>
        </p:txBody>
      </p:sp>
      <p:pic>
        <p:nvPicPr>
          <p:cNvPr id="331" name="Google Shape;33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625" y="1152725"/>
            <a:ext cx="5919583" cy="22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7350" y="652300"/>
            <a:ext cx="2275476" cy="75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3" name="Google Shape;333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9300" y="3761838"/>
            <a:ext cx="758500" cy="75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4" name="Google Shape;334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47149" y="3896950"/>
            <a:ext cx="7495926" cy="4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2" y="4749325"/>
            <a:ext cx="394650" cy="3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8"/>
          <p:cNvSpPr txBox="1"/>
          <p:nvPr/>
        </p:nvSpPr>
        <p:spPr>
          <a:xfrm>
            <a:off x="1691700" y="418100"/>
            <a:ext cx="5760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solidFill>
                  <a:srgbClr val="318B9D"/>
                </a:solidFill>
              </a:rPr>
              <a:t>¡MUCHAS GRACIAS!</a:t>
            </a:r>
            <a:endParaRPr sz="4500">
              <a:solidFill>
                <a:srgbClr val="318B9D"/>
              </a:solidFill>
            </a:endParaRPr>
          </a:p>
        </p:txBody>
      </p:sp>
      <p:pic>
        <p:nvPicPr>
          <p:cNvPr id="341" name="Google Shape;3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2350" y="1592850"/>
            <a:ext cx="3982050" cy="27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920">
                <a:solidFill>
                  <a:srgbClr val="318B9D"/>
                </a:solidFill>
                <a:latin typeface="Cabin"/>
                <a:ea typeface="Cabin"/>
                <a:cs typeface="Cabin"/>
                <a:sym typeface="Cabin"/>
              </a:rPr>
              <a:t>Evolución temporal de precios para mejorar la experiencia del usuario en la web</a:t>
            </a:r>
            <a:endParaRPr sz="1920">
              <a:solidFill>
                <a:srgbClr val="318B9D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23875"/>
            <a:ext cx="8520600" cy="3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 sz="1400">
                <a:latin typeface="Cabin"/>
                <a:ea typeface="Cabin"/>
                <a:cs typeface="Cabin"/>
                <a:sym typeface="Cabin"/>
              </a:rPr>
              <a:t>Stakeholders y Objetivos</a:t>
            </a:r>
            <a:endParaRPr sz="1400"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 sz="1400">
                <a:latin typeface="Cabin"/>
                <a:ea typeface="Cabin"/>
                <a:cs typeface="Cabin"/>
                <a:sym typeface="Cabin"/>
              </a:rPr>
              <a:t>Tecnologías utilizadas</a:t>
            </a:r>
            <a:endParaRPr sz="1400"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 sz="1400">
                <a:latin typeface="Cabin"/>
                <a:ea typeface="Cabin"/>
                <a:cs typeface="Cabin"/>
                <a:sym typeface="Cabin"/>
              </a:rPr>
              <a:t>Librerías de Python</a:t>
            </a:r>
            <a:endParaRPr sz="1400"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 sz="1400">
                <a:latin typeface="Cabin"/>
                <a:ea typeface="Cabin"/>
                <a:cs typeface="Cabin"/>
                <a:sym typeface="Cabin"/>
              </a:rPr>
              <a:t>Proceso y Outputs</a:t>
            </a:r>
            <a:endParaRPr sz="1400">
              <a:latin typeface="Cabin"/>
              <a:ea typeface="Cabin"/>
              <a:cs typeface="Cabin"/>
              <a:sym typeface="Cabi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bin"/>
              <a:buChar char="-"/>
            </a:pPr>
            <a:r>
              <a:rPr lang="es" sz="1200">
                <a:latin typeface="Cabin"/>
                <a:ea typeface="Cabin"/>
                <a:cs typeface="Cabin"/>
                <a:sym typeface="Cabin"/>
              </a:rPr>
              <a:t>Python Notebook | Exploratory Data Analysis</a:t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bin"/>
              <a:buChar char="-"/>
            </a:pPr>
            <a:r>
              <a:rPr lang="es" sz="1200">
                <a:latin typeface="Cabin"/>
                <a:ea typeface="Cabin"/>
                <a:cs typeface="Cabin"/>
                <a:sym typeface="Cabin"/>
              </a:rPr>
              <a:t>Gmail</a:t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bin"/>
              <a:buChar char="-"/>
            </a:pPr>
            <a:r>
              <a:rPr lang="es" sz="1200">
                <a:latin typeface="Cabin"/>
                <a:ea typeface="Cabin"/>
                <a:cs typeface="Cabin"/>
                <a:sym typeface="Cabin"/>
              </a:rPr>
              <a:t>Spreadsheets</a:t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bin"/>
              <a:buChar char="-"/>
            </a:pPr>
            <a:r>
              <a:rPr lang="es" sz="1200">
                <a:latin typeface="Cabin"/>
                <a:ea typeface="Cabin"/>
                <a:cs typeface="Cabin"/>
                <a:sym typeface="Cabin"/>
              </a:rPr>
              <a:t>Datastudio</a:t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bin"/>
              <a:buChar char="-"/>
            </a:pPr>
            <a:r>
              <a:rPr lang="es" sz="1200">
                <a:latin typeface="Cabin"/>
                <a:ea typeface="Cabin"/>
                <a:cs typeface="Cabin"/>
                <a:sym typeface="Cabin"/>
              </a:rPr>
              <a:t>Dashboarding</a:t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bin"/>
              <a:buChar char="-"/>
            </a:pPr>
            <a:r>
              <a:rPr lang="es" sz="1200">
                <a:latin typeface="Cabin"/>
                <a:ea typeface="Cabin"/>
                <a:cs typeface="Cabin"/>
                <a:sym typeface="Cabin"/>
              </a:rPr>
              <a:t>Publicación en producción en Wordpress</a:t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bin"/>
              <a:buChar char="-"/>
            </a:pPr>
            <a:r>
              <a:rPr lang="es" sz="1200">
                <a:latin typeface="Cabin"/>
                <a:ea typeface="Cabin"/>
                <a:cs typeface="Cabin"/>
                <a:sym typeface="Cabin"/>
              </a:rPr>
              <a:t>Subida del script y automatización</a:t>
            </a:r>
            <a:endParaRPr sz="1400"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 sz="1400">
                <a:latin typeface="Cabin"/>
                <a:ea typeface="Cabin"/>
                <a:cs typeface="Cabin"/>
                <a:sym typeface="Cabin"/>
              </a:rPr>
              <a:t>Puesta común</a:t>
            </a:r>
            <a:endParaRPr sz="140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750" y="1324225"/>
            <a:ext cx="2549700" cy="25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2" y="4749325"/>
            <a:ext cx="394650" cy="3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14538" y="4800388"/>
            <a:ext cx="4356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Data Analytics final project dataptmad1121 - </a:t>
            </a:r>
            <a:r>
              <a:rPr lang="es" sz="700" u="sng">
                <a:solidFill>
                  <a:schemeClr val="hlink"/>
                </a:solidFill>
                <a:hlinkClick r:id="rId5"/>
              </a:rPr>
              <a:t>GitHub repository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2091618" y="1755557"/>
            <a:ext cx="3443700" cy="60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2091618" y="2353935"/>
            <a:ext cx="3443700" cy="60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2091618" y="2953247"/>
            <a:ext cx="3443700" cy="60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2091618" y="1157178"/>
            <a:ext cx="3443700" cy="60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2203944" y="4294624"/>
            <a:ext cx="3109573" cy="2758752"/>
          </a:xfrm>
          <a:custGeom>
            <a:rect b="b" l="l" r="r" t="t"/>
            <a:pathLst>
              <a:path extrusionOk="0" h="1379" w="1554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 rot="-5400000">
            <a:off x="5313497" y="1370703"/>
            <a:ext cx="823471" cy="394653"/>
          </a:xfrm>
          <a:custGeom>
            <a:rect b="b" l="l" r="r" t="t"/>
            <a:pathLst>
              <a:path extrusionOk="0" h="475485" w="992134">
                <a:moveTo>
                  <a:pt x="992134" y="1"/>
                </a:moveTo>
                <a:lnTo>
                  <a:pt x="992134" y="475485"/>
                </a:lnTo>
                <a:lnTo>
                  <a:pt x="306334" y="475485"/>
                </a:lnTo>
                <a:lnTo>
                  <a:pt x="306334" y="475484"/>
                </a:lnTo>
                <a:lnTo>
                  <a:pt x="0" y="475484"/>
                </a:lnTo>
                <a:lnTo>
                  <a:pt x="253885" y="0"/>
                </a:lnTo>
                <a:lnTo>
                  <a:pt x="685800" y="0"/>
                </a:lnTo>
                <a:lnTo>
                  <a:pt x="685800" y="1"/>
                </a:lnTo>
                <a:close/>
              </a:path>
            </a:pathLst>
          </a:custGeom>
          <a:solidFill>
            <a:srgbClr val="318B9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2" name="Google Shape;82;p16"/>
          <p:cNvSpPr/>
          <p:nvPr/>
        </p:nvSpPr>
        <p:spPr>
          <a:xfrm rot="-5400000">
            <a:off x="5206665" y="2075684"/>
            <a:ext cx="1037136" cy="394653"/>
          </a:xfrm>
          <a:custGeom>
            <a:rect b="b" l="l" r="r" t="t"/>
            <a:pathLst>
              <a:path extrusionOk="0" h="475485" w="1249561">
                <a:moveTo>
                  <a:pt x="1249561" y="1"/>
                </a:moveTo>
                <a:lnTo>
                  <a:pt x="991278" y="475485"/>
                </a:lnTo>
                <a:lnTo>
                  <a:pt x="434530" y="475485"/>
                </a:lnTo>
                <a:lnTo>
                  <a:pt x="434531" y="475484"/>
                </a:lnTo>
                <a:lnTo>
                  <a:pt x="0" y="475484"/>
                </a:lnTo>
                <a:lnTo>
                  <a:pt x="521910" y="0"/>
                </a:lnTo>
                <a:lnTo>
                  <a:pt x="1109579" y="0"/>
                </a:lnTo>
                <a:lnTo>
                  <a:pt x="1109578" y="1"/>
                </a:lnTo>
                <a:close/>
              </a:path>
            </a:pathLst>
          </a:custGeom>
          <a:solidFill>
            <a:srgbClr val="B775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3" name="Google Shape;83;p16"/>
          <p:cNvSpPr/>
          <p:nvPr/>
        </p:nvSpPr>
        <p:spPr>
          <a:xfrm rot="-5400000">
            <a:off x="5091878" y="2788601"/>
            <a:ext cx="1266709" cy="394653"/>
          </a:xfrm>
          <a:custGeom>
            <a:rect b="b" l="l" r="r" t="t"/>
            <a:pathLst>
              <a:path extrusionOk="0" h="475485" w="1526156">
                <a:moveTo>
                  <a:pt x="1526156" y="1"/>
                </a:moveTo>
                <a:lnTo>
                  <a:pt x="1025091" y="475485"/>
                </a:lnTo>
                <a:lnTo>
                  <a:pt x="355289" y="475485"/>
                </a:lnTo>
                <a:lnTo>
                  <a:pt x="355289" y="475484"/>
                </a:lnTo>
                <a:lnTo>
                  <a:pt x="0" y="475484"/>
                </a:lnTo>
                <a:lnTo>
                  <a:pt x="789589" y="0"/>
                </a:lnTo>
                <a:lnTo>
                  <a:pt x="1345888" y="0"/>
                </a:lnTo>
                <a:lnTo>
                  <a:pt x="1345887" y="1"/>
                </a:lnTo>
                <a:close/>
              </a:path>
            </a:pathLst>
          </a:custGeom>
          <a:solidFill>
            <a:srgbClr val="9F23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4" name="Google Shape;84;p16"/>
          <p:cNvSpPr/>
          <p:nvPr/>
        </p:nvSpPr>
        <p:spPr>
          <a:xfrm rot="-5400000">
            <a:off x="4981823" y="3497733"/>
            <a:ext cx="1486821" cy="394653"/>
          </a:xfrm>
          <a:custGeom>
            <a:rect b="b" l="l" r="r" t="t"/>
            <a:pathLst>
              <a:path extrusionOk="0" h="475485" w="1791350">
                <a:moveTo>
                  <a:pt x="1791350" y="0"/>
                </a:moveTo>
                <a:lnTo>
                  <a:pt x="998932" y="475485"/>
                </a:lnTo>
                <a:lnTo>
                  <a:pt x="496283" y="475485"/>
                </a:lnTo>
                <a:lnTo>
                  <a:pt x="496282" y="475485"/>
                </a:lnTo>
                <a:lnTo>
                  <a:pt x="0" y="475485"/>
                </a:lnTo>
                <a:lnTo>
                  <a:pt x="1075640" y="1"/>
                </a:lnTo>
                <a:lnTo>
                  <a:pt x="1145140" y="1"/>
                </a:lnTo>
                <a:lnTo>
                  <a:pt x="1145141" y="0"/>
                </a:lnTo>
                <a:close/>
              </a:path>
            </a:pathLst>
          </a:custGeom>
          <a:solidFill>
            <a:srgbClr val="1884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5921441" y="1977282"/>
            <a:ext cx="3211800" cy="82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274325" spcFirstLastPara="1" rIns="685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</a:t>
            </a:r>
            <a:endParaRPr sz="1100"/>
          </a:p>
        </p:txBody>
      </p:sp>
      <p:sp>
        <p:nvSpPr>
          <p:cNvPr id="86" name="Google Shape;86;p16"/>
          <p:cNvSpPr/>
          <p:nvPr/>
        </p:nvSpPr>
        <p:spPr>
          <a:xfrm>
            <a:off x="5921441" y="1157179"/>
            <a:ext cx="3211800" cy="82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274325" spcFirstLastPara="1" rIns="685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</a:t>
            </a:r>
            <a:endParaRPr sz="1100"/>
          </a:p>
        </p:txBody>
      </p:sp>
      <p:sp>
        <p:nvSpPr>
          <p:cNvPr id="87" name="Google Shape;87;p16"/>
          <p:cNvSpPr/>
          <p:nvPr/>
        </p:nvSpPr>
        <p:spPr>
          <a:xfrm>
            <a:off x="5921441" y="2796695"/>
            <a:ext cx="3211800" cy="82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274325" spcFirstLastPara="1" rIns="685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</a:t>
            </a:r>
            <a:endParaRPr sz="1100"/>
          </a:p>
        </p:txBody>
      </p:sp>
      <p:sp>
        <p:nvSpPr>
          <p:cNvPr id="88" name="Google Shape;88;p16"/>
          <p:cNvSpPr/>
          <p:nvPr/>
        </p:nvSpPr>
        <p:spPr>
          <a:xfrm>
            <a:off x="5921441" y="3615882"/>
            <a:ext cx="3211800" cy="82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274325" spcFirstLastPara="1" rIns="685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</a:t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6703626" y="1373750"/>
            <a:ext cx="2440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SALUD</a:t>
            </a:r>
            <a:endParaRPr sz="1600"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Preocupado por dolores lumbares y cervicales</a:t>
            </a:r>
            <a:endParaRPr sz="1100"/>
          </a:p>
        </p:txBody>
      </p:sp>
      <p:sp>
        <p:nvSpPr>
          <p:cNvPr id="90" name="Google Shape;90;p16"/>
          <p:cNvSpPr/>
          <p:nvPr/>
        </p:nvSpPr>
        <p:spPr>
          <a:xfrm>
            <a:off x="6703619" y="2198036"/>
            <a:ext cx="2148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CONOCIMIENTO</a:t>
            </a:r>
            <a:endParaRPr sz="1100"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Quiere saber las sillas que hay en el mercado</a:t>
            </a:r>
            <a:endParaRPr sz="1100"/>
          </a:p>
        </p:txBody>
      </p:sp>
      <p:sp>
        <p:nvSpPr>
          <p:cNvPr id="91" name="Google Shape;91;p16"/>
          <p:cNvSpPr/>
          <p:nvPr/>
        </p:nvSpPr>
        <p:spPr>
          <a:xfrm>
            <a:off x="6703619" y="3013540"/>
            <a:ext cx="2148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COMPARATIVA</a:t>
            </a:r>
            <a:endParaRPr sz="1100"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Busca comparar características y precios entre todas las sillas</a:t>
            </a:r>
            <a:endParaRPr sz="1100"/>
          </a:p>
        </p:txBody>
      </p:sp>
      <p:sp>
        <p:nvSpPr>
          <p:cNvPr id="92" name="Google Shape;92;p16"/>
          <p:cNvSpPr/>
          <p:nvPr/>
        </p:nvSpPr>
        <p:spPr>
          <a:xfrm>
            <a:off x="6703625" y="3796178"/>
            <a:ext cx="2148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PRECIOS</a:t>
            </a:r>
            <a:endParaRPr sz="11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Espera encontrar la mejor silla al mejor precio</a:t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1297151" y="1121371"/>
            <a:ext cx="2087500" cy="5657553"/>
          </a:xfrm>
          <a:custGeom>
            <a:rect b="b" l="l" r="r" t="t"/>
            <a:pathLst>
              <a:path extrusionOk="0" h="10067" w="10000">
                <a:moveTo>
                  <a:pt x="9519" y="11"/>
                </a:moveTo>
                <a:cubicBezTo>
                  <a:pt x="6737" y="306"/>
                  <a:pt x="6972" y="468"/>
                  <a:pt x="5294" y="763"/>
                </a:cubicBezTo>
                <a:lnTo>
                  <a:pt x="4123" y="1573"/>
                </a:lnTo>
                <a:lnTo>
                  <a:pt x="4438" y="2346"/>
                </a:lnTo>
                <a:cubicBezTo>
                  <a:pt x="4408" y="2622"/>
                  <a:pt x="5109" y="2898"/>
                  <a:pt x="5079" y="3174"/>
                </a:cubicBezTo>
                <a:cubicBezTo>
                  <a:pt x="5031" y="3639"/>
                  <a:pt x="4984" y="4103"/>
                  <a:pt x="4936" y="4568"/>
                </a:cubicBez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1892713" y="987125"/>
            <a:ext cx="3177825" cy="4339469"/>
          </a:xfrm>
          <a:custGeom>
            <a:rect b="b" l="l" r="r" t="t"/>
            <a:pathLst>
              <a:path extrusionOk="0" h="2169" w="158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3213176" y="1540696"/>
            <a:ext cx="976630" cy="1029866"/>
          </a:xfrm>
          <a:custGeom>
            <a:rect b="b" l="l" r="r" t="t"/>
            <a:pathLst>
              <a:path extrusionOk="0" h="627" w="594">
                <a:moveTo>
                  <a:pt x="594" y="422"/>
                </a:moveTo>
                <a:cubicBezTo>
                  <a:pt x="594" y="422"/>
                  <a:pt x="594" y="421"/>
                  <a:pt x="594" y="421"/>
                </a:cubicBezTo>
                <a:cubicBezTo>
                  <a:pt x="594" y="421"/>
                  <a:pt x="594" y="421"/>
                  <a:pt x="594" y="420"/>
                </a:cubicBezTo>
                <a:cubicBezTo>
                  <a:pt x="594" y="420"/>
                  <a:pt x="594" y="420"/>
                  <a:pt x="594" y="420"/>
                </a:cubicBezTo>
                <a:cubicBezTo>
                  <a:pt x="594" y="420"/>
                  <a:pt x="594" y="420"/>
                  <a:pt x="594" y="419"/>
                </a:cubicBezTo>
                <a:cubicBezTo>
                  <a:pt x="594" y="419"/>
                  <a:pt x="594" y="419"/>
                  <a:pt x="594" y="419"/>
                </a:cubicBezTo>
                <a:cubicBezTo>
                  <a:pt x="594" y="419"/>
                  <a:pt x="594" y="418"/>
                  <a:pt x="594" y="418"/>
                </a:cubicBezTo>
                <a:cubicBezTo>
                  <a:pt x="594" y="418"/>
                  <a:pt x="594" y="418"/>
                  <a:pt x="594" y="418"/>
                </a:cubicBezTo>
                <a:cubicBezTo>
                  <a:pt x="499" y="149"/>
                  <a:pt x="499" y="149"/>
                  <a:pt x="499" y="149"/>
                </a:cubicBezTo>
                <a:cubicBezTo>
                  <a:pt x="499" y="149"/>
                  <a:pt x="499" y="149"/>
                  <a:pt x="499" y="149"/>
                </a:cubicBezTo>
                <a:cubicBezTo>
                  <a:pt x="498" y="149"/>
                  <a:pt x="498" y="148"/>
                  <a:pt x="498" y="148"/>
                </a:cubicBezTo>
                <a:cubicBezTo>
                  <a:pt x="498" y="148"/>
                  <a:pt x="498" y="148"/>
                  <a:pt x="498" y="147"/>
                </a:cubicBezTo>
                <a:cubicBezTo>
                  <a:pt x="497" y="147"/>
                  <a:pt x="497" y="147"/>
                  <a:pt x="496" y="146"/>
                </a:cubicBezTo>
                <a:cubicBezTo>
                  <a:pt x="496" y="146"/>
                  <a:pt x="496" y="146"/>
                  <a:pt x="496" y="146"/>
                </a:cubicBezTo>
                <a:cubicBezTo>
                  <a:pt x="495" y="146"/>
                  <a:pt x="495" y="145"/>
                  <a:pt x="494" y="145"/>
                </a:cubicBezTo>
                <a:cubicBezTo>
                  <a:pt x="494" y="145"/>
                  <a:pt x="494" y="145"/>
                  <a:pt x="494" y="145"/>
                </a:cubicBezTo>
                <a:cubicBezTo>
                  <a:pt x="494" y="145"/>
                  <a:pt x="494" y="145"/>
                  <a:pt x="494" y="145"/>
                </a:cubicBezTo>
                <a:cubicBezTo>
                  <a:pt x="329" y="100"/>
                  <a:pt x="329" y="100"/>
                  <a:pt x="329" y="100"/>
                </a:cubicBezTo>
                <a:cubicBezTo>
                  <a:pt x="329" y="100"/>
                  <a:pt x="329" y="99"/>
                  <a:pt x="329" y="99"/>
                </a:cubicBezTo>
                <a:cubicBezTo>
                  <a:pt x="329" y="84"/>
                  <a:pt x="319" y="72"/>
                  <a:pt x="305" y="68"/>
                </a:cubicBezTo>
                <a:cubicBezTo>
                  <a:pt x="305" y="7"/>
                  <a:pt x="305" y="7"/>
                  <a:pt x="305" y="7"/>
                </a:cubicBezTo>
                <a:cubicBezTo>
                  <a:pt x="305" y="3"/>
                  <a:pt x="302" y="0"/>
                  <a:pt x="298" y="0"/>
                </a:cubicBezTo>
                <a:cubicBezTo>
                  <a:pt x="294" y="0"/>
                  <a:pt x="291" y="3"/>
                  <a:pt x="291" y="7"/>
                </a:cubicBezTo>
                <a:cubicBezTo>
                  <a:pt x="291" y="68"/>
                  <a:pt x="291" y="68"/>
                  <a:pt x="291" y="68"/>
                </a:cubicBezTo>
                <a:cubicBezTo>
                  <a:pt x="282" y="70"/>
                  <a:pt x="275" y="76"/>
                  <a:pt x="270" y="84"/>
                </a:cubicBezTo>
                <a:cubicBezTo>
                  <a:pt x="105" y="39"/>
                  <a:pt x="105" y="39"/>
                  <a:pt x="105" y="39"/>
                </a:cubicBezTo>
                <a:cubicBezTo>
                  <a:pt x="104" y="39"/>
                  <a:pt x="104" y="39"/>
                  <a:pt x="103" y="39"/>
                </a:cubicBezTo>
                <a:cubicBezTo>
                  <a:pt x="103" y="39"/>
                  <a:pt x="103" y="38"/>
                  <a:pt x="103" y="38"/>
                </a:cubicBezTo>
                <a:cubicBezTo>
                  <a:pt x="103" y="38"/>
                  <a:pt x="103" y="39"/>
                  <a:pt x="103" y="39"/>
                </a:cubicBezTo>
                <a:cubicBezTo>
                  <a:pt x="102" y="39"/>
                  <a:pt x="102" y="39"/>
                  <a:pt x="101" y="39"/>
                </a:cubicBezTo>
                <a:cubicBezTo>
                  <a:pt x="101" y="39"/>
                  <a:pt x="101" y="39"/>
                  <a:pt x="101" y="39"/>
                </a:cubicBezTo>
                <a:cubicBezTo>
                  <a:pt x="100" y="39"/>
                  <a:pt x="100" y="39"/>
                  <a:pt x="99" y="40"/>
                </a:cubicBezTo>
                <a:cubicBezTo>
                  <a:pt x="99" y="40"/>
                  <a:pt x="99" y="40"/>
                  <a:pt x="99" y="40"/>
                </a:cubicBezTo>
                <a:cubicBezTo>
                  <a:pt x="98" y="40"/>
                  <a:pt x="98" y="41"/>
                  <a:pt x="97" y="41"/>
                </a:cubicBezTo>
                <a:cubicBezTo>
                  <a:pt x="97" y="41"/>
                  <a:pt x="97" y="41"/>
                  <a:pt x="97" y="41"/>
                </a:cubicBezTo>
                <a:cubicBezTo>
                  <a:pt x="97" y="42"/>
                  <a:pt x="97" y="42"/>
                  <a:pt x="97" y="43"/>
                </a:cubicBezTo>
                <a:cubicBezTo>
                  <a:pt x="97" y="43"/>
                  <a:pt x="96" y="43"/>
                  <a:pt x="96" y="43"/>
                </a:cubicBezTo>
                <a:cubicBezTo>
                  <a:pt x="1" y="310"/>
                  <a:pt x="1" y="310"/>
                  <a:pt x="1" y="310"/>
                </a:cubicBezTo>
                <a:cubicBezTo>
                  <a:pt x="0" y="310"/>
                  <a:pt x="0" y="310"/>
                  <a:pt x="0" y="311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12"/>
                  <a:pt x="0" y="312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4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15"/>
                  <a:pt x="1" y="315"/>
                  <a:pt x="1" y="315"/>
                </a:cubicBezTo>
                <a:cubicBezTo>
                  <a:pt x="1" y="315"/>
                  <a:pt x="1" y="316"/>
                  <a:pt x="1" y="316"/>
                </a:cubicBezTo>
                <a:cubicBezTo>
                  <a:pt x="1" y="316"/>
                  <a:pt x="1" y="316"/>
                  <a:pt x="1" y="316"/>
                </a:cubicBezTo>
                <a:cubicBezTo>
                  <a:pt x="1" y="316"/>
                  <a:pt x="1" y="316"/>
                  <a:pt x="1" y="316"/>
                </a:cubicBezTo>
                <a:cubicBezTo>
                  <a:pt x="1" y="316"/>
                  <a:pt x="1" y="316"/>
                  <a:pt x="1" y="316"/>
                </a:cubicBezTo>
                <a:cubicBezTo>
                  <a:pt x="21" y="347"/>
                  <a:pt x="60" y="367"/>
                  <a:pt x="103" y="367"/>
                </a:cubicBezTo>
                <a:cubicBezTo>
                  <a:pt x="146" y="367"/>
                  <a:pt x="185" y="347"/>
                  <a:pt x="205" y="316"/>
                </a:cubicBezTo>
                <a:cubicBezTo>
                  <a:pt x="205" y="316"/>
                  <a:pt x="205" y="316"/>
                  <a:pt x="205" y="316"/>
                </a:cubicBezTo>
                <a:cubicBezTo>
                  <a:pt x="205" y="316"/>
                  <a:pt x="205" y="316"/>
                  <a:pt x="205" y="316"/>
                </a:cubicBezTo>
                <a:cubicBezTo>
                  <a:pt x="205" y="316"/>
                  <a:pt x="205" y="316"/>
                  <a:pt x="205" y="316"/>
                </a:cubicBezTo>
                <a:cubicBezTo>
                  <a:pt x="205" y="316"/>
                  <a:pt x="205" y="315"/>
                  <a:pt x="205" y="315"/>
                </a:cubicBezTo>
                <a:cubicBezTo>
                  <a:pt x="205" y="315"/>
                  <a:pt x="206" y="315"/>
                  <a:pt x="206" y="314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206" y="313"/>
                  <a:pt x="206" y="313"/>
                  <a:pt x="206" y="313"/>
                </a:cubicBezTo>
                <a:cubicBezTo>
                  <a:pt x="206" y="313"/>
                  <a:pt x="206" y="313"/>
                  <a:pt x="206" y="313"/>
                </a:cubicBezTo>
                <a:cubicBezTo>
                  <a:pt x="206" y="312"/>
                  <a:pt x="206" y="312"/>
                  <a:pt x="206" y="312"/>
                </a:cubicBezTo>
                <a:cubicBezTo>
                  <a:pt x="206" y="312"/>
                  <a:pt x="206" y="312"/>
                  <a:pt x="206" y="311"/>
                </a:cubicBezTo>
                <a:cubicBezTo>
                  <a:pt x="206" y="311"/>
                  <a:pt x="206" y="311"/>
                  <a:pt x="206" y="311"/>
                </a:cubicBezTo>
                <a:cubicBezTo>
                  <a:pt x="206" y="310"/>
                  <a:pt x="206" y="310"/>
                  <a:pt x="205" y="310"/>
                </a:cubicBezTo>
                <a:cubicBezTo>
                  <a:pt x="114" y="56"/>
                  <a:pt x="114" y="56"/>
                  <a:pt x="114" y="56"/>
                </a:cubicBezTo>
                <a:cubicBezTo>
                  <a:pt x="266" y="97"/>
                  <a:pt x="266" y="97"/>
                  <a:pt x="266" y="97"/>
                </a:cubicBezTo>
                <a:cubicBezTo>
                  <a:pt x="266" y="98"/>
                  <a:pt x="266" y="99"/>
                  <a:pt x="266" y="99"/>
                </a:cubicBezTo>
                <a:cubicBezTo>
                  <a:pt x="266" y="114"/>
                  <a:pt x="277" y="127"/>
                  <a:pt x="291" y="130"/>
                </a:cubicBezTo>
                <a:cubicBezTo>
                  <a:pt x="291" y="578"/>
                  <a:pt x="291" y="578"/>
                  <a:pt x="291" y="578"/>
                </a:cubicBezTo>
                <a:cubicBezTo>
                  <a:pt x="182" y="578"/>
                  <a:pt x="182" y="578"/>
                  <a:pt x="182" y="578"/>
                </a:cubicBezTo>
                <a:cubicBezTo>
                  <a:pt x="158" y="578"/>
                  <a:pt x="139" y="597"/>
                  <a:pt x="139" y="620"/>
                </a:cubicBezTo>
                <a:cubicBezTo>
                  <a:pt x="139" y="624"/>
                  <a:pt x="142" y="627"/>
                  <a:pt x="146" y="627"/>
                </a:cubicBezTo>
                <a:cubicBezTo>
                  <a:pt x="450" y="627"/>
                  <a:pt x="450" y="627"/>
                  <a:pt x="450" y="627"/>
                </a:cubicBezTo>
                <a:cubicBezTo>
                  <a:pt x="454" y="627"/>
                  <a:pt x="457" y="624"/>
                  <a:pt x="457" y="620"/>
                </a:cubicBezTo>
                <a:cubicBezTo>
                  <a:pt x="457" y="597"/>
                  <a:pt x="437" y="578"/>
                  <a:pt x="414" y="578"/>
                </a:cubicBezTo>
                <a:cubicBezTo>
                  <a:pt x="305" y="578"/>
                  <a:pt x="305" y="578"/>
                  <a:pt x="305" y="578"/>
                </a:cubicBezTo>
                <a:cubicBezTo>
                  <a:pt x="305" y="130"/>
                  <a:pt x="305" y="130"/>
                  <a:pt x="305" y="130"/>
                </a:cubicBezTo>
                <a:cubicBezTo>
                  <a:pt x="314" y="128"/>
                  <a:pt x="322" y="122"/>
                  <a:pt x="326" y="114"/>
                </a:cubicBezTo>
                <a:cubicBezTo>
                  <a:pt x="483" y="157"/>
                  <a:pt x="483" y="157"/>
                  <a:pt x="483" y="157"/>
                </a:cubicBezTo>
                <a:cubicBezTo>
                  <a:pt x="389" y="418"/>
                  <a:pt x="389" y="418"/>
                  <a:pt x="389" y="418"/>
                </a:cubicBezTo>
                <a:cubicBezTo>
                  <a:pt x="389" y="418"/>
                  <a:pt x="389" y="418"/>
                  <a:pt x="389" y="418"/>
                </a:cubicBezTo>
                <a:cubicBezTo>
                  <a:pt x="389" y="418"/>
                  <a:pt x="389" y="419"/>
                  <a:pt x="389" y="419"/>
                </a:cubicBezTo>
                <a:cubicBezTo>
                  <a:pt x="389" y="419"/>
                  <a:pt x="389" y="419"/>
                  <a:pt x="389" y="419"/>
                </a:cubicBezTo>
                <a:cubicBezTo>
                  <a:pt x="389" y="420"/>
                  <a:pt x="388" y="420"/>
                  <a:pt x="388" y="420"/>
                </a:cubicBezTo>
                <a:cubicBezTo>
                  <a:pt x="388" y="420"/>
                  <a:pt x="389" y="420"/>
                  <a:pt x="389" y="420"/>
                </a:cubicBezTo>
                <a:cubicBezTo>
                  <a:pt x="389" y="421"/>
                  <a:pt x="389" y="421"/>
                  <a:pt x="389" y="421"/>
                </a:cubicBezTo>
                <a:cubicBezTo>
                  <a:pt x="389" y="421"/>
                  <a:pt x="389" y="422"/>
                  <a:pt x="389" y="422"/>
                </a:cubicBezTo>
                <a:cubicBezTo>
                  <a:pt x="389" y="422"/>
                  <a:pt x="389" y="422"/>
                  <a:pt x="389" y="422"/>
                </a:cubicBezTo>
                <a:cubicBezTo>
                  <a:pt x="389" y="423"/>
                  <a:pt x="389" y="423"/>
                  <a:pt x="389" y="423"/>
                </a:cubicBezTo>
                <a:cubicBezTo>
                  <a:pt x="389" y="423"/>
                  <a:pt x="389" y="424"/>
                  <a:pt x="390" y="424"/>
                </a:cubicBezTo>
                <a:cubicBezTo>
                  <a:pt x="390" y="424"/>
                  <a:pt x="390" y="424"/>
                  <a:pt x="390" y="424"/>
                </a:cubicBezTo>
                <a:cubicBezTo>
                  <a:pt x="390" y="424"/>
                  <a:pt x="390" y="424"/>
                  <a:pt x="390" y="424"/>
                </a:cubicBezTo>
                <a:cubicBezTo>
                  <a:pt x="409" y="455"/>
                  <a:pt x="448" y="474"/>
                  <a:pt x="491" y="474"/>
                </a:cubicBezTo>
                <a:cubicBezTo>
                  <a:pt x="534" y="474"/>
                  <a:pt x="573" y="455"/>
                  <a:pt x="593" y="424"/>
                </a:cubicBezTo>
                <a:cubicBezTo>
                  <a:pt x="593" y="424"/>
                  <a:pt x="593" y="424"/>
                  <a:pt x="593" y="424"/>
                </a:cubicBezTo>
                <a:cubicBezTo>
                  <a:pt x="593" y="424"/>
                  <a:pt x="593" y="424"/>
                  <a:pt x="593" y="424"/>
                </a:cubicBezTo>
                <a:cubicBezTo>
                  <a:pt x="593" y="424"/>
                  <a:pt x="593" y="423"/>
                  <a:pt x="593" y="423"/>
                </a:cubicBezTo>
                <a:cubicBezTo>
                  <a:pt x="593" y="423"/>
                  <a:pt x="594" y="423"/>
                  <a:pt x="594" y="422"/>
                </a:cubicBezTo>
                <a:cubicBezTo>
                  <a:pt x="594" y="422"/>
                  <a:pt x="594" y="422"/>
                  <a:pt x="594" y="422"/>
                </a:cubicBezTo>
                <a:close/>
                <a:moveTo>
                  <a:pt x="103" y="66"/>
                </a:moveTo>
                <a:cubicBezTo>
                  <a:pt x="189" y="306"/>
                  <a:pt x="189" y="306"/>
                  <a:pt x="189" y="306"/>
                </a:cubicBezTo>
                <a:cubicBezTo>
                  <a:pt x="17" y="306"/>
                  <a:pt x="17" y="306"/>
                  <a:pt x="17" y="306"/>
                </a:cubicBezTo>
                <a:lnTo>
                  <a:pt x="103" y="66"/>
                </a:lnTo>
                <a:close/>
                <a:moveTo>
                  <a:pt x="103" y="353"/>
                </a:moveTo>
                <a:cubicBezTo>
                  <a:pt x="70" y="353"/>
                  <a:pt x="40" y="340"/>
                  <a:pt x="21" y="320"/>
                </a:cubicBezTo>
                <a:cubicBezTo>
                  <a:pt x="185" y="320"/>
                  <a:pt x="185" y="320"/>
                  <a:pt x="185" y="320"/>
                </a:cubicBezTo>
                <a:cubicBezTo>
                  <a:pt x="166" y="340"/>
                  <a:pt x="136" y="353"/>
                  <a:pt x="103" y="353"/>
                </a:cubicBezTo>
                <a:close/>
                <a:moveTo>
                  <a:pt x="442" y="613"/>
                </a:moveTo>
                <a:cubicBezTo>
                  <a:pt x="154" y="613"/>
                  <a:pt x="154" y="613"/>
                  <a:pt x="154" y="613"/>
                </a:cubicBezTo>
                <a:cubicBezTo>
                  <a:pt x="157" y="601"/>
                  <a:pt x="168" y="592"/>
                  <a:pt x="182" y="592"/>
                </a:cubicBezTo>
                <a:cubicBezTo>
                  <a:pt x="414" y="592"/>
                  <a:pt x="414" y="592"/>
                  <a:pt x="414" y="592"/>
                </a:cubicBezTo>
                <a:cubicBezTo>
                  <a:pt x="427" y="592"/>
                  <a:pt x="439" y="601"/>
                  <a:pt x="442" y="613"/>
                </a:cubicBezTo>
                <a:close/>
                <a:moveTo>
                  <a:pt x="298" y="117"/>
                </a:moveTo>
                <a:cubicBezTo>
                  <a:pt x="288" y="117"/>
                  <a:pt x="280" y="109"/>
                  <a:pt x="280" y="99"/>
                </a:cubicBezTo>
                <a:cubicBezTo>
                  <a:pt x="280" y="90"/>
                  <a:pt x="288" y="82"/>
                  <a:pt x="298" y="82"/>
                </a:cubicBezTo>
                <a:cubicBezTo>
                  <a:pt x="308" y="82"/>
                  <a:pt x="315" y="90"/>
                  <a:pt x="315" y="99"/>
                </a:cubicBezTo>
                <a:cubicBezTo>
                  <a:pt x="315" y="109"/>
                  <a:pt x="308" y="117"/>
                  <a:pt x="298" y="117"/>
                </a:cubicBezTo>
                <a:close/>
                <a:moveTo>
                  <a:pt x="577" y="413"/>
                </a:moveTo>
                <a:cubicBezTo>
                  <a:pt x="405" y="413"/>
                  <a:pt x="405" y="413"/>
                  <a:pt x="405" y="413"/>
                </a:cubicBezTo>
                <a:cubicBezTo>
                  <a:pt x="492" y="173"/>
                  <a:pt x="492" y="173"/>
                  <a:pt x="492" y="173"/>
                </a:cubicBezTo>
                <a:lnTo>
                  <a:pt x="577" y="413"/>
                </a:lnTo>
                <a:close/>
                <a:moveTo>
                  <a:pt x="491" y="460"/>
                </a:moveTo>
                <a:cubicBezTo>
                  <a:pt x="458" y="460"/>
                  <a:pt x="428" y="448"/>
                  <a:pt x="410" y="427"/>
                </a:cubicBezTo>
                <a:cubicBezTo>
                  <a:pt x="573" y="427"/>
                  <a:pt x="573" y="427"/>
                  <a:pt x="573" y="427"/>
                </a:cubicBezTo>
                <a:cubicBezTo>
                  <a:pt x="554" y="448"/>
                  <a:pt x="524" y="460"/>
                  <a:pt x="491" y="4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2" y="4749325"/>
            <a:ext cx="394650" cy="3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14538" y="4800388"/>
            <a:ext cx="4356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Data Analytics final project dataptmad1121 - </a:t>
            </a:r>
            <a:r>
              <a:rPr lang="es" sz="700" u="sng">
                <a:solidFill>
                  <a:schemeClr val="hlink"/>
                </a:solidFill>
                <a:hlinkClick r:id="rId4"/>
              </a:rPr>
              <a:t>GitHub repository</a:t>
            </a:r>
            <a:endParaRPr sz="700"/>
          </a:p>
        </p:txBody>
      </p:sp>
      <p:sp>
        <p:nvSpPr>
          <p:cNvPr id="98" name="Google Shape;98;p16"/>
          <p:cNvSpPr txBox="1"/>
          <p:nvPr/>
        </p:nvSpPr>
        <p:spPr>
          <a:xfrm>
            <a:off x="349325" y="1486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5">
            <a:alphaModFix/>
          </a:blip>
          <a:srcRect b="0" l="0" r="0" t="21154"/>
          <a:stretch/>
        </p:blipFill>
        <p:spPr>
          <a:xfrm>
            <a:off x="-25250" y="0"/>
            <a:ext cx="9194500" cy="4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659400" y="68425"/>
            <a:ext cx="8484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s" sz="1700">
                <a:solidFill>
                  <a:srgbClr val="318B9D"/>
                </a:solidFill>
                <a:latin typeface="Cabin"/>
                <a:ea typeface="Cabin"/>
                <a:cs typeface="Cabin"/>
                <a:sym typeface="Cabin"/>
              </a:rPr>
              <a:t>Stakeholders y Objetivos</a:t>
            </a:r>
            <a:endParaRPr sz="1700">
              <a:solidFill>
                <a:srgbClr val="318B9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1859B"/>
              </a:buClr>
              <a:buSzPts val="960"/>
              <a:buNone/>
            </a:pPr>
            <a:r>
              <a:t/>
            </a:r>
            <a:endParaRPr sz="720"/>
          </a:p>
        </p:txBody>
      </p:sp>
      <p:sp>
        <p:nvSpPr>
          <p:cNvPr id="101" name="Google Shape;101;p16"/>
          <p:cNvSpPr txBox="1"/>
          <p:nvPr/>
        </p:nvSpPr>
        <p:spPr>
          <a:xfrm>
            <a:off x="152400" y="609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AutoNum type="alphaUcPeriod"/>
            </a:pPr>
            <a:r>
              <a:rPr lang="es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Usuarios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5966850" y="3670275"/>
            <a:ext cx="3109500" cy="76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7"/>
          <p:cNvGrpSpPr/>
          <p:nvPr/>
        </p:nvGrpSpPr>
        <p:grpSpPr>
          <a:xfrm>
            <a:off x="1097565" y="1317625"/>
            <a:ext cx="3070125" cy="3070125"/>
            <a:chOff x="155872" y="0"/>
            <a:chExt cx="4093500" cy="4093500"/>
          </a:xfrm>
        </p:grpSpPr>
        <p:sp>
          <p:nvSpPr>
            <p:cNvPr id="108" name="Google Shape;108;p17"/>
            <p:cNvSpPr/>
            <p:nvPr/>
          </p:nvSpPr>
          <p:spPr>
            <a:xfrm>
              <a:off x="155872" y="0"/>
              <a:ext cx="4093500" cy="40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1630353" y="204675"/>
              <a:ext cx="11445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000" lIns="64000" spcFirstLastPara="1" rIns="64000" wrap="square" tIns="6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endParaRPr sz="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80259" y="422187"/>
              <a:ext cx="3274800" cy="32748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1945389" y="618676"/>
              <a:ext cx="1144500" cy="58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000" lIns="64000" spcFirstLastPara="1" rIns="64000" wrap="square" tIns="6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endParaRPr sz="1100"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606062" y="820600"/>
              <a:ext cx="2456100" cy="24561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2261842" y="1004808"/>
              <a:ext cx="11445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000" lIns="64000" spcFirstLastPara="1" rIns="64000" wrap="square" tIns="6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endParaRPr sz="1100"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2331800" y="1233128"/>
              <a:ext cx="1637400" cy="1637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2571592" y="1642478"/>
              <a:ext cx="1157700" cy="8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000" lIns="64000" spcFirstLastPara="1" rIns="64000" wrap="square" tIns="6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endParaRPr sz="1100"/>
            </a:p>
          </p:txBody>
        </p:sp>
      </p:grpSp>
      <p:sp>
        <p:nvSpPr>
          <p:cNvPr id="116" name="Google Shape;116;p17"/>
          <p:cNvSpPr/>
          <p:nvPr/>
        </p:nvSpPr>
        <p:spPr>
          <a:xfrm flipH="1" rot="10800000">
            <a:off x="4038600" y="3214497"/>
            <a:ext cx="3208630" cy="219583"/>
          </a:xfrm>
          <a:custGeom>
            <a:rect b="b" l="l" r="r" t="t"/>
            <a:pathLst>
              <a:path extrusionOk="0" h="965200" w="3688080">
                <a:moveTo>
                  <a:pt x="3688080" y="0"/>
                </a:moveTo>
                <a:lnTo>
                  <a:pt x="802640" y="0"/>
                </a:lnTo>
                <a:lnTo>
                  <a:pt x="0" y="965200"/>
                </a:lnTo>
              </a:path>
            </a:pathLst>
          </a:custGeom>
          <a:noFill/>
          <a:ln cap="sq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7" name="Google Shape;117;p17"/>
          <p:cNvSpPr/>
          <p:nvPr/>
        </p:nvSpPr>
        <p:spPr>
          <a:xfrm flipH="1" rot="10800000">
            <a:off x="3813810" y="3816224"/>
            <a:ext cx="3429914" cy="504317"/>
          </a:xfrm>
          <a:custGeom>
            <a:rect b="b" l="l" r="r" t="t"/>
            <a:pathLst>
              <a:path extrusionOk="0" h="965200" w="3688080">
                <a:moveTo>
                  <a:pt x="3688080" y="0"/>
                </a:moveTo>
                <a:lnTo>
                  <a:pt x="802640" y="0"/>
                </a:lnTo>
                <a:lnTo>
                  <a:pt x="0" y="965200"/>
                </a:lnTo>
              </a:path>
            </a:pathLst>
          </a:custGeom>
          <a:noFill/>
          <a:ln cap="sq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4007179" y="2529839"/>
            <a:ext cx="3236290" cy="135128"/>
          </a:xfrm>
          <a:custGeom>
            <a:rect b="b" l="l" r="r" t="t"/>
            <a:pathLst>
              <a:path extrusionOk="0" h="965200" w="3688080">
                <a:moveTo>
                  <a:pt x="3688080" y="0"/>
                </a:moveTo>
                <a:lnTo>
                  <a:pt x="802640" y="0"/>
                </a:lnTo>
                <a:lnTo>
                  <a:pt x="0" y="965200"/>
                </a:lnTo>
              </a:path>
            </a:pathLst>
          </a:custGeom>
          <a:noFill/>
          <a:ln cap="sq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3813811" y="1642111"/>
            <a:ext cx="3439135" cy="827659"/>
          </a:xfrm>
          <a:custGeom>
            <a:rect b="b" l="l" r="r" t="t"/>
            <a:pathLst>
              <a:path extrusionOk="0" h="965200" w="3688080">
                <a:moveTo>
                  <a:pt x="3688080" y="0"/>
                </a:moveTo>
                <a:lnTo>
                  <a:pt x="802640" y="0"/>
                </a:lnTo>
                <a:lnTo>
                  <a:pt x="0" y="965200"/>
                </a:lnTo>
              </a:path>
            </a:pathLst>
          </a:custGeom>
          <a:noFill/>
          <a:ln cap="sq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5326650" y="1383525"/>
            <a:ext cx="19455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82875" spcFirstLastPara="1" rIns="182875" wrap="square" tIns="3427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AUMENTAR LAS VENTAS</a:t>
            </a:r>
            <a:endParaRPr sz="1100"/>
          </a:p>
        </p:txBody>
      </p:sp>
      <p:sp>
        <p:nvSpPr>
          <p:cNvPr id="121" name="Google Shape;121;p17"/>
          <p:cNvSpPr/>
          <p:nvPr/>
        </p:nvSpPr>
        <p:spPr>
          <a:xfrm>
            <a:off x="5326650" y="2121048"/>
            <a:ext cx="19455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82875" spcFirstLastPara="1" rIns="182875" wrap="square" tIns="3427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Mejorar la experiencia de los usuarios</a:t>
            </a:r>
            <a:endParaRPr sz="1100"/>
          </a:p>
        </p:txBody>
      </p:sp>
      <p:sp>
        <p:nvSpPr>
          <p:cNvPr id="122" name="Google Shape;122;p17"/>
          <p:cNvSpPr/>
          <p:nvPr/>
        </p:nvSpPr>
        <p:spPr>
          <a:xfrm>
            <a:off x="5326660" y="2859226"/>
            <a:ext cx="1945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82875" spcFirstLastPara="1" rIns="182875" wrap="square" tIns="3427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Conocer el perfil y comportamiento de los clientes</a:t>
            </a:r>
            <a:endParaRPr sz="1100"/>
          </a:p>
        </p:txBody>
      </p:sp>
      <p:sp>
        <p:nvSpPr>
          <p:cNvPr id="123" name="Google Shape;123;p17"/>
          <p:cNvSpPr/>
          <p:nvPr/>
        </p:nvSpPr>
        <p:spPr>
          <a:xfrm>
            <a:off x="5326660" y="3756484"/>
            <a:ext cx="1945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82875" spcFirstLastPara="1" rIns="182875" wrap="square" tIns="3427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Entorno tecnológico para satisfacer las necesidades del usuario</a:t>
            </a:r>
            <a:endParaRPr sz="1100"/>
          </a:p>
        </p:txBody>
      </p:sp>
      <p:sp>
        <p:nvSpPr>
          <p:cNvPr id="124" name="Google Shape;124;p17"/>
          <p:cNvSpPr/>
          <p:nvPr/>
        </p:nvSpPr>
        <p:spPr>
          <a:xfrm>
            <a:off x="2803075" y="2708150"/>
            <a:ext cx="10827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25" spcFirstLastPara="1" rIns="91425" wrap="square" tIns="34275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MONEY</a:t>
            </a:r>
            <a:endParaRPr sz="800"/>
          </a:p>
        </p:txBody>
      </p:sp>
      <p:sp>
        <p:nvSpPr>
          <p:cNvPr id="125" name="Google Shape;125;p17"/>
          <p:cNvSpPr/>
          <p:nvPr/>
        </p:nvSpPr>
        <p:spPr>
          <a:xfrm>
            <a:off x="2201677" y="2653675"/>
            <a:ext cx="515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25" spcFirstLastPara="1" rIns="91425" wrap="square" tIns="34275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3º</a:t>
            </a:r>
            <a:endParaRPr sz="2800"/>
          </a:p>
        </p:txBody>
      </p:sp>
      <p:sp>
        <p:nvSpPr>
          <p:cNvPr id="126" name="Google Shape;126;p17"/>
          <p:cNvSpPr/>
          <p:nvPr/>
        </p:nvSpPr>
        <p:spPr>
          <a:xfrm>
            <a:off x="1670550" y="2653675"/>
            <a:ext cx="515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25" spcFirstLastPara="1" rIns="91425" wrap="square" tIns="34275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2º</a:t>
            </a:r>
            <a:endParaRPr sz="2800"/>
          </a:p>
        </p:txBody>
      </p:sp>
      <p:sp>
        <p:nvSpPr>
          <p:cNvPr id="127" name="Google Shape;127;p17"/>
          <p:cNvSpPr/>
          <p:nvPr/>
        </p:nvSpPr>
        <p:spPr>
          <a:xfrm>
            <a:off x="1065775" y="2653675"/>
            <a:ext cx="639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25" spcFirstLastPara="1" rIns="91425" wrap="square" tIns="34275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1º</a:t>
            </a:r>
            <a:endParaRPr sz="900">
              <a:solidFill>
                <a:srgbClr val="434343"/>
              </a:solidFill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245263" y="2226263"/>
            <a:ext cx="596700" cy="596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7245263" y="3131350"/>
            <a:ext cx="596700" cy="596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7245263" y="4016117"/>
            <a:ext cx="596700" cy="59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7245263" y="1331336"/>
            <a:ext cx="596700" cy="59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7326306" y="1437624"/>
            <a:ext cx="405046" cy="342522"/>
          </a:xfrm>
          <a:custGeom>
            <a:rect b="b" l="l" r="r" t="t"/>
            <a:pathLst>
              <a:path extrusionOk="0" h="582" w="689">
                <a:moveTo>
                  <a:pt x="682" y="516"/>
                </a:moveTo>
                <a:cubicBezTo>
                  <a:pt x="661" y="516"/>
                  <a:pt x="661" y="516"/>
                  <a:pt x="661" y="516"/>
                </a:cubicBezTo>
                <a:cubicBezTo>
                  <a:pt x="661" y="495"/>
                  <a:pt x="661" y="495"/>
                  <a:pt x="661" y="495"/>
                </a:cubicBezTo>
                <a:cubicBezTo>
                  <a:pt x="661" y="491"/>
                  <a:pt x="658" y="488"/>
                  <a:pt x="654" y="488"/>
                </a:cubicBezTo>
                <a:cubicBezTo>
                  <a:pt x="609" y="488"/>
                  <a:pt x="609" y="488"/>
                  <a:pt x="609" y="488"/>
                </a:cubicBezTo>
                <a:cubicBezTo>
                  <a:pt x="609" y="183"/>
                  <a:pt x="609" y="183"/>
                  <a:pt x="609" y="183"/>
                </a:cubicBezTo>
                <a:cubicBezTo>
                  <a:pt x="653" y="183"/>
                  <a:pt x="653" y="183"/>
                  <a:pt x="653" y="183"/>
                </a:cubicBezTo>
                <a:cubicBezTo>
                  <a:pt x="657" y="183"/>
                  <a:pt x="660" y="180"/>
                  <a:pt x="660" y="176"/>
                </a:cubicBezTo>
                <a:cubicBezTo>
                  <a:pt x="660" y="149"/>
                  <a:pt x="660" y="149"/>
                  <a:pt x="660" y="149"/>
                </a:cubicBezTo>
                <a:cubicBezTo>
                  <a:pt x="660" y="146"/>
                  <a:pt x="658" y="143"/>
                  <a:pt x="656" y="142"/>
                </a:cubicBezTo>
                <a:cubicBezTo>
                  <a:pt x="345" y="1"/>
                  <a:pt x="345" y="1"/>
                  <a:pt x="345" y="1"/>
                </a:cubicBezTo>
                <a:cubicBezTo>
                  <a:pt x="343" y="0"/>
                  <a:pt x="341" y="0"/>
                  <a:pt x="339" y="1"/>
                </a:cubicBezTo>
                <a:cubicBezTo>
                  <a:pt x="30" y="142"/>
                  <a:pt x="30" y="142"/>
                  <a:pt x="30" y="142"/>
                </a:cubicBezTo>
                <a:cubicBezTo>
                  <a:pt x="27" y="143"/>
                  <a:pt x="26" y="146"/>
                  <a:pt x="26" y="149"/>
                </a:cubicBezTo>
                <a:cubicBezTo>
                  <a:pt x="26" y="176"/>
                  <a:pt x="26" y="176"/>
                  <a:pt x="26" y="176"/>
                </a:cubicBezTo>
                <a:cubicBezTo>
                  <a:pt x="26" y="180"/>
                  <a:pt x="29" y="183"/>
                  <a:pt x="33" y="183"/>
                </a:cubicBezTo>
                <a:cubicBezTo>
                  <a:pt x="80" y="183"/>
                  <a:pt x="80" y="183"/>
                  <a:pt x="80" y="183"/>
                </a:cubicBezTo>
                <a:cubicBezTo>
                  <a:pt x="80" y="488"/>
                  <a:pt x="80" y="488"/>
                  <a:pt x="80" y="488"/>
                </a:cubicBezTo>
                <a:cubicBezTo>
                  <a:pt x="32" y="488"/>
                  <a:pt x="32" y="488"/>
                  <a:pt x="32" y="488"/>
                </a:cubicBezTo>
                <a:cubicBezTo>
                  <a:pt x="28" y="488"/>
                  <a:pt x="25" y="491"/>
                  <a:pt x="25" y="495"/>
                </a:cubicBezTo>
                <a:cubicBezTo>
                  <a:pt x="25" y="516"/>
                  <a:pt x="25" y="516"/>
                  <a:pt x="25" y="516"/>
                </a:cubicBezTo>
                <a:cubicBezTo>
                  <a:pt x="7" y="516"/>
                  <a:pt x="7" y="516"/>
                  <a:pt x="7" y="516"/>
                </a:cubicBezTo>
                <a:cubicBezTo>
                  <a:pt x="3" y="516"/>
                  <a:pt x="0" y="520"/>
                  <a:pt x="0" y="523"/>
                </a:cubicBezTo>
                <a:cubicBezTo>
                  <a:pt x="0" y="575"/>
                  <a:pt x="0" y="575"/>
                  <a:pt x="0" y="575"/>
                </a:cubicBezTo>
                <a:cubicBezTo>
                  <a:pt x="0" y="579"/>
                  <a:pt x="3" y="582"/>
                  <a:pt x="7" y="582"/>
                </a:cubicBezTo>
                <a:cubicBezTo>
                  <a:pt x="682" y="582"/>
                  <a:pt x="682" y="582"/>
                  <a:pt x="682" y="582"/>
                </a:cubicBezTo>
                <a:cubicBezTo>
                  <a:pt x="686" y="582"/>
                  <a:pt x="689" y="579"/>
                  <a:pt x="689" y="575"/>
                </a:cubicBezTo>
                <a:cubicBezTo>
                  <a:pt x="689" y="523"/>
                  <a:pt x="689" y="523"/>
                  <a:pt x="689" y="523"/>
                </a:cubicBezTo>
                <a:cubicBezTo>
                  <a:pt x="689" y="520"/>
                  <a:pt x="686" y="516"/>
                  <a:pt x="682" y="516"/>
                </a:cubicBezTo>
                <a:close/>
                <a:moveTo>
                  <a:pt x="595" y="488"/>
                </a:moveTo>
                <a:cubicBezTo>
                  <a:pt x="526" y="488"/>
                  <a:pt x="526" y="488"/>
                  <a:pt x="526" y="488"/>
                </a:cubicBezTo>
                <a:cubicBezTo>
                  <a:pt x="526" y="183"/>
                  <a:pt x="526" y="183"/>
                  <a:pt x="526" y="183"/>
                </a:cubicBezTo>
                <a:cubicBezTo>
                  <a:pt x="595" y="183"/>
                  <a:pt x="595" y="183"/>
                  <a:pt x="595" y="183"/>
                </a:cubicBezTo>
                <a:lnTo>
                  <a:pt x="595" y="488"/>
                </a:lnTo>
                <a:close/>
                <a:moveTo>
                  <a:pt x="392" y="488"/>
                </a:moveTo>
                <a:cubicBezTo>
                  <a:pt x="392" y="183"/>
                  <a:pt x="392" y="183"/>
                  <a:pt x="392" y="183"/>
                </a:cubicBezTo>
                <a:cubicBezTo>
                  <a:pt x="512" y="183"/>
                  <a:pt x="512" y="183"/>
                  <a:pt x="512" y="183"/>
                </a:cubicBezTo>
                <a:cubicBezTo>
                  <a:pt x="512" y="488"/>
                  <a:pt x="512" y="488"/>
                  <a:pt x="512" y="488"/>
                </a:cubicBezTo>
                <a:lnTo>
                  <a:pt x="392" y="488"/>
                </a:lnTo>
                <a:close/>
                <a:moveTo>
                  <a:pt x="308" y="488"/>
                </a:moveTo>
                <a:cubicBezTo>
                  <a:pt x="308" y="183"/>
                  <a:pt x="308" y="183"/>
                  <a:pt x="308" y="183"/>
                </a:cubicBezTo>
                <a:cubicBezTo>
                  <a:pt x="378" y="183"/>
                  <a:pt x="378" y="183"/>
                  <a:pt x="378" y="183"/>
                </a:cubicBezTo>
                <a:cubicBezTo>
                  <a:pt x="378" y="488"/>
                  <a:pt x="378" y="488"/>
                  <a:pt x="378" y="488"/>
                </a:cubicBezTo>
                <a:lnTo>
                  <a:pt x="308" y="488"/>
                </a:lnTo>
                <a:close/>
                <a:moveTo>
                  <a:pt x="178" y="488"/>
                </a:moveTo>
                <a:cubicBezTo>
                  <a:pt x="178" y="183"/>
                  <a:pt x="178" y="183"/>
                  <a:pt x="178" y="183"/>
                </a:cubicBezTo>
                <a:cubicBezTo>
                  <a:pt x="294" y="183"/>
                  <a:pt x="294" y="183"/>
                  <a:pt x="294" y="183"/>
                </a:cubicBezTo>
                <a:cubicBezTo>
                  <a:pt x="294" y="488"/>
                  <a:pt x="294" y="488"/>
                  <a:pt x="294" y="488"/>
                </a:cubicBezTo>
                <a:lnTo>
                  <a:pt x="178" y="488"/>
                </a:lnTo>
                <a:close/>
                <a:moveTo>
                  <a:pt x="40" y="153"/>
                </a:moveTo>
                <a:cubicBezTo>
                  <a:pt x="342" y="15"/>
                  <a:pt x="342" y="15"/>
                  <a:pt x="342" y="15"/>
                </a:cubicBezTo>
                <a:cubicBezTo>
                  <a:pt x="646" y="153"/>
                  <a:pt x="646" y="153"/>
                  <a:pt x="646" y="153"/>
                </a:cubicBezTo>
                <a:cubicBezTo>
                  <a:pt x="646" y="169"/>
                  <a:pt x="646" y="169"/>
                  <a:pt x="646" y="169"/>
                </a:cubicBezTo>
                <a:cubicBezTo>
                  <a:pt x="40" y="169"/>
                  <a:pt x="40" y="169"/>
                  <a:pt x="40" y="169"/>
                </a:cubicBezTo>
                <a:lnTo>
                  <a:pt x="40" y="153"/>
                </a:lnTo>
                <a:close/>
                <a:moveTo>
                  <a:pt x="94" y="183"/>
                </a:moveTo>
                <a:cubicBezTo>
                  <a:pt x="164" y="183"/>
                  <a:pt x="164" y="183"/>
                  <a:pt x="164" y="183"/>
                </a:cubicBezTo>
                <a:cubicBezTo>
                  <a:pt x="164" y="488"/>
                  <a:pt x="164" y="488"/>
                  <a:pt x="164" y="488"/>
                </a:cubicBezTo>
                <a:cubicBezTo>
                  <a:pt x="94" y="488"/>
                  <a:pt x="94" y="488"/>
                  <a:pt x="94" y="488"/>
                </a:cubicBezTo>
                <a:lnTo>
                  <a:pt x="94" y="183"/>
                </a:lnTo>
                <a:close/>
                <a:moveTo>
                  <a:pt x="675" y="568"/>
                </a:moveTo>
                <a:cubicBezTo>
                  <a:pt x="14" y="568"/>
                  <a:pt x="14" y="568"/>
                  <a:pt x="14" y="568"/>
                </a:cubicBezTo>
                <a:cubicBezTo>
                  <a:pt x="14" y="530"/>
                  <a:pt x="14" y="530"/>
                  <a:pt x="14" y="530"/>
                </a:cubicBezTo>
                <a:cubicBezTo>
                  <a:pt x="32" y="530"/>
                  <a:pt x="32" y="530"/>
                  <a:pt x="32" y="530"/>
                </a:cubicBezTo>
                <a:cubicBezTo>
                  <a:pt x="36" y="530"/>
                  <a:pt x="39" y="527"/>
                  <a:pt x="39" y="523"/>
                </a:cubicBezTo>
                <a:cubicBezTo>
                  <a:pt x="39" y="502"/>
                  <a:pt x="39" y="502"/>
                  <a:pt x="39" y="502"/>
                </a:cubicBezTo>
                <a:cubicBezTo>
                  <a:pt x="647" y="502"/>
                  <a:pt x="647" y="502"/>
                  <a:pt x="647" y="502"/>
                </a:cubicBezTo>
                <a:cubicBezTo>
                  <a:pt x="647" y="523"/>
                  <a:pt x="647" y="523"/>
                  <a:pt x="647" y="523"/>
                </a:cubicBezTo>
                <a:cubicBezTo>
                  <a:pt x="647" y="527"/>
                  <a:pt x="650" y="530"/>
                  <a:pt x="654" y="530"/>
                </a:cubicBezTo>
                <a:cubicBezTo>
                  <a:pt x="675" y="530"/>
                  <a:pt x="675" y="530"/>
                  <a:pt x="675" y="530"/>
                </a:cubicBezTo>
                <a:lnTo>
                  <a:pt x="675" y="5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7299303" y="2367752"/>
            <a:ext cx="458663" cy="315831"/>
          </a:xfrm>
          <a:custGeom>
            <a:rect b="b" l="l" r="r" t="t"/>
            <a:pathLst>
              <a:path extrusionOk="0" h="433" w="628">
                <a:moveTo>
                  <a:pt x="154" y="192"/>
                </a:moveTo>
                <a:cubicBezTo>
                  <a:pt x="121" y="192"/>
                  <a:pt x="95" y="166"/>
                  <a:pt x="95" y="133"/>
                </a:cubicBezTo>
                <a:cubicBezTo>
                  <a:pt x="95" y="101"/>
                  <a:pt x="121" y="75"/>
                  <a:pt x="154" y="75"/>
                </a:cubicBezTo>
                <a:cubicBezTo>
                  <a:pt x="186" y="75"/>
                  <a:pt x="212" y="101"/>
                  <a:pt x="212" y="133"/>
                </a:cubicBezTo>
                <a:cubicBezTo>
                  <a:pt x="212" y="166"/>
                  <a:pt x="186" y="192"/>
                  <a:pt x="154" y="192"/>
                </a:cubicBezTo>
                <a:close/>
                <a:moveTo>
                  <a:pt x="154" y="89"/>
                </a:moveTo>
                <a:cubicBezTo>
                  <a:pt x="129" y="89"/>
                  <a:pt x="109" y="109"/>
                  <a:pt x="109" y="133"/>
                </a:cubicBezTo>
                <a:cubicBezTo>
                  <a:pt x="109" y="158"/>
                  <a:pt x="129" y="178"/>
                  <a:pt x="154" y="178"/>
                </a:cubicBezTo>
                <a:cubicBezTo>
                  <a:pt x="178" y="178"/>
                  <a:pt x="198" y="158"/>
                  <a:pt x="198" y="133"/>
                </a:cubicBezTo>
                <a:cubicBezTo>
                  <a:pt x="198" y="109"/>
                  <a:pt x="178" y="89"/>
                  <a:pt x="154" y="89"/>
                </a:cubicBezTo>
                <a:close/>
                <a:moveTo>
                  <a:pt x="235" y="301"/>
                </a:moveTo>
                <a:cubicBezTo>
                  <a:pt x="235" y="239"/>
                  <a:pt x="235" y="239"/>
                  <a:pt x="235" y="239"/>
                </a:cubicBezTo>
                <a:cubicBezTo>
                  <a:pt x="235" y="210"/>
                  <a:pt x="219" y="182"/>
                  <a:pt x="193" y="168"/>
                </a:cubicBezTo>
                <a:cubicBezTo>
                  <a:pt x="190" y="166"/>
                  <a:pt x="186" y="167"/>
                  <a:pt x="184" y="171"/>
                </a:cubicBezTo>
                <a:cubicBezTo>
                  <a:pt x="182" y="174"/>
                  <a:pt x="183" y="178"/>
                  <a:pt x="186" y="180"/>
                </a:cubicBezTo>
                <a:cubicBezTo>
                  <a:pt x="208" y="192"/>
                  <a:pt x="221" y="215"/>
                  <a:pt x="221" y="239"/>
                </a:cubicBezTo>
                <a:cubicBezTo>
                  <a:pt x="221" y="298"/>
                  <a:pt x="221" y="298"/>
                  <a:pt x="221" y="298"/>
                </a:cubicBezTo>
                <a:cubicBezTo>
                  <a:pt x="215" y="301"/>
                  <a:pt x="192" y="305"/>
                  <a:pt x="154" y="305"/>
                </a:cubicBezTo>
                <a:cubicBezTo>
                  <a:pt x="116" y="305"/>
                  <a:pt x="93" y="301"/>
                  <a:pt x="87" y="298"/>
                </a:cubicBezTo>
                <a:cubicBezTo>
                  <a:pt x="87" y="239"/>
                  <a:pt x="87" y="239"/>
                  <a:pt x="87" y="239"/>
                </a:cubicBezTo>
                <a:cubicBezTo>
                  <a:pt x="87" y="215"/>
                  <a:pt x="100" y="192"/>
                  <a:pt x="121" y="180"/>
                </a:cubicBezTo>
                <a:cubicBezTo>
                  <a:pt x="124" y="178"/>
                  <a:pt x="126" y="174"/>
                  <a:pt x="124" y="171"/>
                </a:cubicBezTo>
                <a:cubicBezTo>
                  <a:pt x="122" y="167"/>
                  <a:pt x="118" y="166"/>
                  <a:pt x="114" y="168"/>
                </a:cubicBezTo>
                <a:cubicBezTo>
                  <a:pt x="89" y="182"/>
                  <a:pt x="73" y="210"/>
                  <a:pt x="73" y="239"/>
                </a:cubicBezTo>
                <a:cubicBezTo>
                  <a:pt x="73" y="301"/>
                  <a:pt x="73" y="301"/>
                  <a:pt x="73" y="301"/>
                </a:cubicBezTo>
                <a:cubicBezTo>
                  <a:pt x="73" y="316"/>
                  <a:pt x="117" y="319"/>
                  <a:pt x="154" y="319"/>
                </a:cubicBezTo>
                <a:cubicBezTo>
                  <a:pt x="191" y="319"/>
                  <a:pt x="235" y="316"/>
                  <a:pt x="235" y="301"/>
                </a:cubicBezTo>
                <a:close/>
                <a:moveTo>
                  <a:pt x="554" y="171"/>
                </a:moveTo>
                <a:cubicBezTo>
                  <a:pt x="554" y="167"/>
                  <a:pt x="551" y="164"/>
                  <a:pt x="547" y="164"/>
                </a:cubicBezTo>
                <a:cubicBezTo>
                  <a:pt x="307" y="164"/>
                  <a:pt x="307" y="164"/>
                  <a:pt x="307" y="164"/>
                </a:cubicBezTo>
                <a:cubicBezTo>
                  <a:pt x="303" y="164"/>
                  <a:pt x="300" y="167"/>
                  <a:pt x="300" y="171"/>
                </a:cubicBezTo>
                <a:cubicBezTo>
                  <a:pt x="300" y="175"/>
                  <a:pt x="303" y="178"/>
                  <a:pt x="307" y="178"/>
                </a:cubicBezTo>
                <a:cubicBezTo>
                  <a:pt x="547" y="178"/>
                  <a:pt x="547" y="178"/>
                  <a:pt x="547" y="178"/>
                </a:cubicBezTo>
                <a:cubicBezTo>
                  <a:pt x="551" y="178"/>
                  <a:pt x="554" y="175"/>
                  <a:pt x="554" y="171"/>
                </a:cubicBezTo>
                <a:close/>
                <a:moveTo>
                  <a:pt x="554" y="234"/>
                </a:moveTo>
                <a:cubicBezTo>
                  <a:pt x="554" y="231"/>
                  <a:pt x="551" y="227"/>
                  <a:pt x="547" y="227"/>
                </a:cubicBezTo>
                <a:cubicBezTo>
                  <a:pt x="307" y="227"/>
                  <a:pt x="307" y="227"/>
                  <a:pt x="307" y="227"/>
                </a:cubicBezTo>
                <a:cubicBezTo>
                  <a:pt x="303" y="227"/>
                  <a:pt x="300" y="231"/>
                  <a:pt x="300" y="234"/>
                </a:cubicBezTo>
                <a:cubicBezTo>
                  <a:pt x="300" y="238"/>
                  <a:pt x="303" y="241"/>
                  <a:pt x="307" y="241"/>
                </a:cubicBezTo>
                <a:cubicBezTo>
                  <a:pt x="547" y="241"/>
                  <a:pt x="547" y="241"/>
                  <a:pt x="547" y="241"/>
                </a:cubicBezTo>
                <a:cubicBezTo>
                  <a:pt x="551" y="241"/>
                  <a:pt x="554" y="238"/>
                  <a:pt x="554" y="234"/>
                </a:cubicBezTo>
                <a:close/>
                <a:moveTo>
                  <a:pt x="554" y="298"/>
                </a:moveTo>
                <a:cubicBezTo>
                  <a:pt x="554" y="294"/>
                  <a:pt x="551" y="291"/>
                  <a:pt x="547" y="291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303" y="291"/>
                  <a:pt x="300" y="294"/>
                  <a:pt x="300" y="298"/>
                </a:cubicBezTo>
                <a:cubicBezTo>
                  <a:pt x="300" y="301"/>
                  <a:pt x="303" y="305"/>
                  <a:pt x="307" y="305"/>
                </a:cubicBezTo>
                <a:cubicBezTo>
                  <a:pt x="547" y="305"/>
                  <a:pt x="547" y="305"/>
                  <a:pt x="547" y="305"/>
                </a:cubicBezTo>
                <a:cubicBezTo>
                  <a:pt x="551" y="305"/>
                  <a:pt x="554" y="301"/>
                  <a:pt x="554" y="298"/>
                </a:cubicBezTo>
                <a:close/>
                <a:moveTo>
                  <a:pt x="621" y="433"/>
                </a:moveTo>
                <a:cubicBezTo>
                  <a:pt x="486" y="433"/>
                  <a:pt x="486" y="433"/>
                  <a:pt x="486" y="433"/>
                </a:cubicBezTo>
                <a:cubicBezTo>
                  <a:pt x="483" y="433"/>
                  <a:pt x="479" y="430"/>
                  <a:pt x="479" y="426"/>
                </a:cubicBezTo>
                <a:cubicBezTo>
                  <a:pt x="479" y="390"/>
                  <a:pt x="479" y="390"/>
                  <a:pt x="479" y="390"/>
                </a:cubicBezTo>
                <a:cubicBezTo>
                  <a:pt x="479" y="378"/>
                  <a:pt x="470" y="368"/>
                  <a:pt x="458" y="368"/>
                </a:cubicBezTo>
                <a:cubicBezTo>
                  <a:pt x="446" y="368"/>
                  <a:pt x="436" y="378"/>
                  <a:pt x="436" y="390"/>
                </a:cubicBezTo>
                <a:cubicBezTo>
                  <a:pt x="436" y="426"/>
                  <a:pt x="436" y="426"/>
                  <a:pt x="436" y="426"/>
                </a:cubicBezTo>
                <a:cubicBezTo>
                  <a:pt x="436" y="430"/>
                  <a:pt x="433" y="433"/>
                  <a:pt x="429" y="433"/>
                </a:cubicBezTo>
                <a:cubicBezTo>
                  <a:pt x="199" y="433"/>
                  <a:pt x="199" y="433"/>
                  <a:pt x="199" y="433"/>
                </a:cubicBezTo>
                <a:cubicBezTo>
                  <a:pt x="195" y="433"/>
                  <a:pt x="192" y="430"/>
                  <a:pt x="192" y="426"/>
                </a:cubicBezTo>
                <a:cubicBezTo>
                  <a:pt x="192" y="390"/>
                  <a:pt x="192" y="390"/>
                  <a:pt x="192" y="390"/>
                </a:cubicBezTo>
                <a:cubicBezTo>
                  <a:pt x="192" y="378"/>
                  <a:pt x="182" y="368"/>
                  <a:pt x="170" y="368"/>
                </a:cubicBezTo>
                <a:cubicBezTo>
                  <a:pt x="158" y="368"/>
                  <a:pt x="149" y="378"/>
                  <a:pt x="149" y="390"/>
                </a:cubicBezTo>
                <a:cubicBezTo>
                  <a:pt x="149" y="426"/>
                  <a:pt x="149" y="426"/>
                  <a:pt x="149" y="426"/>
                </a:cubicBezTo>
                <a:cubicBezTo>
                  <a:pt x="149" y="430"/>
                  <a:pt x="146" y="433"/>
                  <a:pt x="142" y="433"/>
                </a:cubicBezTo>
                <a:cubicBezTo>
                  <a:pt x="7" y="433"/>
                  <a:pt x="7" y="433"/>
                  <a:pt x="7" y="433"/>
                </a:cubicBezTo>
                <a:cubicBezTo>
                  <a:pt x="3" y="433"/>
                  <a:pt x="0" y="430"/>
                  <a:pt x="0" y="42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270" y="0"/>
                  <a:pt x="270" y="0"/>
                  <a:pt x="270" y="0"/>
                </a:cubicBezTo>
                <a:cubicBezTo>
                  <a:pt x="272" y="0"/>
                  <a:pt x="275" y="1"/>
                  <a:pt x="276" y="3"/>
                </a:cubicBezTo>
                <a:cubicBezTo>
                  <a:pt x="329" y="73"/>
                  <a:pt x="329" y="73"/>
                  <a:pt x="329" y="73"/>
                </a:cubicBezTo>
                <a:cubicBezTo>
                  <a:pt x="621" y="73"/>
                  <a:pt x="621" y="73"/>
                  <a:pt x="621" y="73"/>
                </a:cubicBezTo>
                <a:cubicBezTo>
                  <a:pt x="625" y="73"/>
                  <a:pt x="628" y="76"/>
                  <a:pt x="628" y="80"/>
                </a:cubicBezTo>
                <a:cubicBezTo>
                  <a:pt x="628" y="426"/>
                  <a:pt x="628" y="426"/>
                  <a:pt x="628" y="426"/>
                </a:cubicBezTo>
                <a:cubicBezTo>
                  <a:pt x="628" y="430"/>
                  <a:pt x="625" y="433"/>
                  <a:pt x="621" y="433"/>
                </a:cubicBezTo>
                <a:close/>
                <a:moveTo>
                  <a:pt x="493" y="419"/>
                </a:moveTo>
                <a:cubicBezTo>
                  <a:pt x="614" y="419"/>
                  <a:pt x="614" y="419"/>
                  <a:pt x="614" y="419"/>
                </a:cubicBezTo>
                <a:cubicBezTo>
                  <a:pt x="614" y="87"/>
                  <a:pt x="614" y="87"/>
                  <a:pt x="614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3" y="87"/>
                  <a:pt x="321" y="86"/>
                  <a:pt x="320" y="84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419"/>
                  <a:pt x="14" y="419"/>
                  <a:pt x="14" y="419"/>
                </a:cubicBezTo>
                <a:cubicBezTo>
                  <a:pt x="135" y="419"/>
                  <a:pt x="135" y="419"/>
                  <a:pt x="135" y="419"/>
                </a:cubicBezTo>
                <a:cubicBezTo>
                  <a:pt x="135" y="390"/>
                  <a:pt x="135" y="390"/>
                  <a:pt x="135" y="390"/>
                </a:cubicBezTo>
                <a:cubicBezTo>
                  <a:pt x="135" y="370"/>
                  <a:pt x="151" y="354"/>
                  <a:pt x="170" y="354"/>
                </a:cubicBezTo>
                <a:cubicBezTo>
                  <a:pt x="190" y="354"/>
                  <a:pt x="206" y="370"/>
                  <a:pt x="206" y="390"/>
                </a:cubicBezTo>
                <a:cubicBezTo>
                  <a:pt x="206" y="419"/>
                  <a:pt x="206" y="419"/>
                  <a:pt x="206" y="419"/>
                </a:cubicBezTo>
                <a:cubicBezTo>
                  <a:pt x="422" y="419"/>
                  <a:pt x="422" y="419"/>
                  <a:pt x="422" y="419"/>
                </a:cubicBezTo>
                <a:cubicBezTo>
                  <a:pt x="422" y="390"/>
                  <a:pt x="422" y="390"/>
                  <a:pt x="422" y="390"/>
                </a:cubicBezTo>
                <a:cubicBezTo>
                  <a:pt x="422" y="370"/>
                  <a:pt x="438" y="354"/>
                  <a:pt x="458" y="354"/>
                </a:cubicBezTo>
                <a:cubicBezTo>
                  <a:pt x="478" y="354"/>
                  <a:pt x="493" y="370"/>
                  <a:pt x="493" y="390"/>
                </a:cubicBezTo>
                <a:lnTo>
                  <a:pt x="493" y="4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7359349" y="4104686"/>
            <a:ext cx="368441" cy="431709"/>
          </a:xfrm>
          <a:custGeom>
            <a:rect b="b" l="l" r="r" t="t"/>
            <a:pathLst>
              <a:path extrusionOk="0" h="491" w="419">
                <a:moveTo>
                  <a:pt x="194" y="69"/>
                </a:moveTo>
                <a:cubicBezTo>
                  <a:pt x="155" y="69"/>
                  <a:pt x="122" y="101"/>
                  <a:pt x="122" y="141"/>
                </a:cubicBezTo>
                <a:cubicBezTo>
                  <a:pt x="122" y="161"/>
                  <a:pt x="130" y="180"/>
                  <a:pt x="144" y="195"/>
                </a:cubicBezTo>
                <a:cubicBezTo>
                  <a:pt x="148" y="199"/>
                  <a:pt x="156" y="210"/>
                  <a:pt x="156" y="239"/>
                </a:cubicBezTo>
                <a:cubicBezTo>
                  <a:pt x="156" y="263"/>
                  <a:pt x="156" y="263"/>
                  <a:pt x="156" y="263"/>
                </a:cubicBezTo>
                <a:cubicBezTo>
                  <a:pt x="156" y="270"/>
                  <a:pt x="162" y="276"/>
                  <a:pt x="169" y="276"/>
                </a:cubicBezTo>
                <a:cubicBezTo>
                  <a:pt x="172" y="276"/>
                  <a:pt x="172" y="276"/>
                  <a:pt x="172" y="276"/>
                </a:cubicBezTo>
                <a:cubicBezTo>
                  <a:pt x="174" y="285"/>
                  <a:pt x="183" y="293"/>
                  <a:pt x="194" y="293"/>
                </a:cubicBezTo>
                <a:cubicBezTo>
                  <a:pt x="205" y="293"/>
                  <a:pt x="214" y="285"/>
                  <a:pt x="217" y="276"/>
                </a:cubicBezTo>
                <a:cubicBezTo>
                  <a:pt x="220" y="276"/>
                  <a:pt x="220" y="276"/>
                  <a:pt x="220" y="276"/>
                </a:cubicBezTo>
                <a:cubicBezTo>
                  <a:pt x="227" y="276"/>
                  <a:pt x="233" y="270"/>
                  <a:pt x="233" y="263"/>
                </a:cubicBezTo>
                <a:cubicBezTo>
                  <a:pt x="233" y="239"/>
                  <a:pt x="233" y="239"/>
                  <a:pt x="233" y="239"/>
                </a:cubicBezTo>
                <a:cubicBezTo>
                  <a:pt x="233" y="210"/>
                  <a:pt x="241" y="199"/>
                  <a:pt x="244" y="195"/>
                </a:cubicBezTo>
                <a:cubicBezTo>
                  <a:pt x="258" y="180"/>
                  <a:pt x="266" y="161"/>
                  <a:pt x="266" y="141"/>
                </a:cubicBezTo>
                <a:cubicBezTo>
                  <a:pt x="266" y="101"/>
                  <a:pt x="234" y="69"/>
                  <a:pt x="194" y="69"/>
                </a:cubicBezTo>
                <a:close/>
                <a:moveTo>
                  <a:pt x="194" y="283"/>
                </a:moveTo>
                <a:cubicBezTo>
                  <a:pt x="189" y="283"/>
                  <a:pt x="184" y="280"/>
                  <a:pt x="182" y="276"/>
                </a:cubicBezTo>
                <a:cubicBezTo>
                  <a:pt x="207" y="276"/>
                  <a:pt x="207" y="276"/>
                  <a:pt x="207" y="276"/>
                </a:cubicBezTo>
                <a:cubicBezTo>
                  <a:pt x="205" y="280"/>
                  <a:pt x="200" y="283"/>
                  <a:pt x="194" y="283"/>
                </a:cubicBezTo>
                <a:close/>
                <a:moveTo>
                  <a:pt x="223" y="263"/>
                </a:moveTo>
                <a:cubicBezTo>
                  <a:pt x="223" y="265"/>
                  <a:pt x="222" y="266"/>
                  <a:pt x="220" y="266"/>
                </a:cubicBezTo>
                <a:cubicBezTo>
                  <a:pt x="169" y="266"/>
                  <a:pt x="169" y="266"/>
                  <a:pt x="169" y="266"/>
                </a:cubicBezTo>
                <a:cubicBezTo>
                  <a:pt x="167" y="266"/>
                  <a:pt x="165" y="265"/>
                  <a:pt x="165" y="263"/>
                </a:cubicBezTo>
                <a:cubicBezTo>
                  <a:pt x="165" y="244"/>
                  <a:pt x="165" y="244"/>
                  <a:pt x="165" y="244"/>
                </a:cubicBezTo>
                <a:cubicBezTo>
                  <a:pt x="223" y="244"/>
                  <a:pt x="223" y="244"/>
                  <a:pt x="223" y="244"/>
                </a:cubicBezTo>
                <a:lnTo>
                  <a:pt x="223" y="263"/>
                </a:lnTo>
                <a:close/>
                <a:moveTo>
                  <a:pt x="237" y="188"/>
                </a:moveTo>
                <a:cubicBezTo>
                  <a:pt x="232" y="194"/>
                  <a:pt x="224" y="207"/>
                  <a:pt x="223" y="235"/>
                </a:cubicBezTo>
                <a:cubicBezTo>
                  <a:pt x="199" y="235"/>
                  <a:pt x="199" y="235"/>
                  <a:pt x="199" y="235"/>
                </a:cubicBezTo>
                <a:cubicBezTo>
                  <a:pt x="199" y="168"/>
                  <a:pt x="199" y="168"/>
                  <a:pt x="199" y="168"/>
                </a:cubicBezTo>
                <a:cubicBezTo>
                  <a:pt x="218" y="165"/>
                  <a:pt x="224" y="141"/>
                  <a:pt x="224" y="140"/>
                </a:cubicBezTo>
                <a:cubicBezTo>
                  <a:pt x="225" y="137"/>
                  <a:pt x="223" y="135"/>
                  <a:pt x="221" y="134"/>
                </a:cubicBezTo>
                <a:cubicBezTo>
                  <a:pt x="218" y="133"/>
                  <a:pt x="216" y="135"/>
                  <a:pt x="215" y="137"/>
                </a:cubicBezTo>
                <a:cubicBezTo>
                  <a:pt x="215" y="138"/>
                  <a:pt x="210" y="159"/>
                  <a:pt x="194" y="159"/>
                </a:cubicBezTo>
                <a:cubicBezTo>
                  <a:pt x="179" y="159"/>
                  <a:pt x="173" y="138"/>
                  <a:pt x="173" y="137"/>
                </a:cubicBezTo>
                <a:cubicBezTo>
                  <a:pt x="173" y="135"/>
                  <a:pt x="170" y="133"/>
                  <a:pt x="168" y="134"/>
                </a:cubicBezTo>
                <a:cubicBezTo>
                  <a:pt x="165" y="135"/>
                  <a:pt x="164" y="137"/>
                  <a:pt x="164" y="140"/>
                </a:cubicBezTo>
                <a:cubicBezTo>
                  <a:pt x="165" y="141"/>
                  <a:pt x="170" y="165"/>
                  <a:pt x="190" y="168"/>
                </a:cubicBezTo>
                <a:cubicBezTo>
                  <a:pt x="190" y="235"/>
                  <a:pt x="190" y="235"/>
                  <a:pt x="190" y="235"/>
                </a:cubicBezTo>
                <a:cubicBezTo>
                  <a:pt x="165" y="235"/>
                  <a:pt x="165" y="235"/>
                  <a:pt x="165" y="235"/>
                </a:cubicBezTo>
                <a:cubicBezTo>
                  <a:pt x="164" y="207"/>
                  <a:pt x="156" y="194"/>
                  <a:pt x="151" y="188"/>
                </a:cubicBezTo>
                <a:cubicBezTo>
                  <a:pt x="139" y="176"/>
                  <a:pt x="132" y="158"/>
                  <a:pt x="132" y="141"/>
                </a:cubicBezTo>
                <a:cubicBezTo>
                  <a:pt x="132" y="107"/>
                  <a:pt x="160" y="79"/>
                  <a:pt x="194" y="79"/>
                </a:cubicBezTo>
                <a:cubicBezTo>
                  <a:pt x="229" y="79"/>
                  <a:pt x="257" y="107"/>
                  <a:pt x="257" y="141"/>
                </a:cubicBezTo>
                <a:cubicBezTo>
                  <a:pt x="257" y="158"/>
                  <a:pt x="250" y="176"/>
                  <a:pt x="237" y="188"/>
                </a:cubicBezTo>
                <a:close/>
                <a:moveTo>
                  <a:pt x="407" y="250"/>
                </a:moveTo>
                <a:cubicBezTo>
                  <a:pt x="395" y="232"/>
                  <a:pt x="374" y="197"/>
                  <a:pt x="372" y="188"/>
                </a:cubicBezTo>
                <a:cubicBezTo>
                  <a:pt x="373" y="187"/>
                  <a:pt x="373" y="185"/>
                  <a:pt x="374" y="183"/>
                </a:cubicBezTo>
                <a:cubicBezTo>
                  <a:pt x="376" y="176"/>
                  <a:pt x="379" y="166"/>
                  <a:pt x="379" y="158"/>
                </a:cubicBezTo>
                <a:cubicBezTo>
                  <a:pt x="379" y="146"/>
                  <a:pt x="377" y="129"/>
                  <a:pt x="374" y="118"/>
                </a:cubicBezTo>
                <a:cubicBezTo>
                  <a:pt x="373" y="112"/>
                  <a:pt x="364" y="83"/>
                  <a:pt x="338" y="55"/>
                </a:cubicBezTo>
                <a:cubicBezTo>
                  <a:pt x="303" y="18"/>
                  <a:pt x="255" y="0"/>
                  <a:pt x="193" y="0"/>
                </a:cubicBezTo>
                <a:cubicBezTo>
                  <a:pt x="65" y="0"/>
                  <a:pt x="0" y="56"/>
                  <a:pt x="0" y="167"/>
                </a:cubicBezTo>
                <a:cubicBezTo>
                  <a:pt x="0" y="231"/>
                  <a:pt x="37" y="266"/>
                  <a:pt x="61" y="288"/>
                </a:cubicBezTo>
                <a:cubicBezTo>
                  <a:pt x="70" y="297"/>
                  <a:pt x="78" y="304"/>
                  <a:pt x="80" y="310"/>
                </a:cubicBezTo>
                <a:cubicBezTo>
                  <a:pt x="97" y="376"/>
                  <a:pt x="82" y="429"/>
                  <a:pt x="72" y="454"/>
                </a:cubicBezTo>
                <a:cubicBezTo>
                  <a:pt x="71" y="456"/>
                  <a:pt x="72" y="459"/>
                  <a:pt x="74" y="460"/>
                </a:cubicBezTo>
                <a:cubicBezTo>
                  <a:pt x="112" y="480"/>
                  <a:pt x="154" y="491"/>
                  <a:pt x="197" y="491"/>
                </a:cubicBezTo>
                <a:cubicBezTo>
                  <a:pt x="217" y="491"/>
                  <a:pt x="236" y="489"/>
                  <a:pt x="256" y="484"/>
                </a:cubicBezTo>
                <a:cubicBezTo>
                  <a:pt x="258" y="484"/>
                  <a:pt x="259" y="482"/>
                  <a:pt x="259" y="480"/>
                </a:cubicBezTo>
                <a:cubicBezTo>
                  <a:pt x="259" y="438"/>
                  <a:pt x="260" y="406"/>
                  <a:pt x="262" y="396"/>
                </a:cubicBezTo>
                <a:cubicBezTo>
                  <a:pt x="280" y="401"/>
                  <a:pt x="335" y="413"/>
                  <a:pt x="345" y="413"/>
                </a:cubicBezTo>
                <a:cubicBezTo>
                  <a:pt x="346" y="413"/>
                  <a:pt x="347" y="413"/>
                  <a:pt x="347" y="413"/>
                </a:cubicBezTo>
                <a:cubicBezTo>
                  <a:pt x="355" y="413"/>
                  <a:pt x="374" y="413"/>
                  <a:pt x="378" y="391"/>
                </a:cubicBezTo>
                <a:cubicBezTo>
                  <a:pt x="381" y="380"/>
                  <a:pt x="380" y="370"/>
                  <a:pt x="379" y="364"/>
                </a:cubicBezTo>
                <a:cubicBezTo>
                  <a:pt x="379" y="362"/>
                  <a:pt x="378" y="360"/>
                  <a:pt x="378" y="360"/>
                </a:cubicBezTo>
                <a:cubicBezTo>
                  <a:pt x="379" y="356"/>
                  <a:pt x="382" y="352"/>
                  <a:pt x="384" y="348"/>
                </a:cubicBezTo>
                <a:cubicBezTo>
                  <a:pt x="386" y="344"/>
                  <a:pt x="387" y="342"/>
                  <a:pt x="388" y="339"/>
                </a:cubicBezTo>
                <a:cubicBezTo>
                  <a:pt x="388" y="337"/>
                  <a:pt x="387" y="333"/>
                  <a:pt x="386" y="330"/>
                </a:cubicBezTo>
                <a:cubicBezTo>
                  <a:pt x="389" y="327"/>
                  <a:pt x="393" y="323"/>
                  <a:pt x="394" y="319"/>
                </a:cubicBezTo>
                <a:cubicBezTo>
                  <a:pt x="394" y="315"/>
                  <a:pt x="392" y="310"/>
                  <a:pt x="390" y="305"/>
                </a:cubicBezTo>
                <a:cubicBezTo>
                  <a:pt x="390" y="305"/>
                  <a:pt x="390" y="305"/>
                  <a:pt x="390" y="304"/>
                </a:cubicBezTo>
                <a:cubicBezTo>
                  <a:pt x="390" y="303"/>
                  <a:pt x="390" y="299"/>
                  <a:pt x="390" y="294"/>
                </a:cubicBezTo>
                <a:cubicBezTo>
                  <a:pt x="396" y="293"/>
                  <a:pt x="406" y="291"/>
                  <a:pt x="409" y="289"/>
                </a:cubicBezTo>
                <a:cubicBezTo>
                  <a:pt x="415" y="286"/>
                  <a:pt x="419" y="277"/>
                  <a:pt x="419" y="272"/>
                </a:cubicBezTo>
                <a:cubicBezTo>
                  <a:pt x="419" y="270"/>
                  <a:pt x="418" y="270"/>
                  <a:pt x="407" y="250"/>
                </a:cubicBezTo>
                <a:close/>
                <a:moveTo>
                  <a:pt x="405" y="281"/>
                </a:moveTo>
                <a:cubicBezTo>
                  <a:pt x="403" y="282"/>
                  <a:pt x="393" y="284"/>
                  <a:pt x="385" y="286"/>
                </a:cubicBezTo>
                <a:cubicBezTo>
                  <a:pt x="383" y="286"/>
                  <a:pt x="381" y="288"/>
                  <a:pt x="381" y="290"/>
                </a:cubicBezTo>
                <a:cubicBezTo>
                  <a:pt x="380" y="305"/>
                  <a:pt x="380" y="306"/>
                  <a:pt x="380" y="307"/>
                </a:cubicBezTo>
                <a:cubicBezTo>
                  <a:pt x="381" y="308"/>
                  <a:pt x="381" y="308"/>
                  <a:pt x="382" y="310"/>
                </a:cubicBezTo>
                <a:cubicBezTo>
                  <a:pt x="384" y="314"/>
                  <a:pt x="385" y="316"/>
                  <a:pt x="385" y="317"/>
                </a:cubicBezTo>
                <a:cubicBezTo>
                  <a:pt x="384" y="319"/>
                  <a:pt x="381" y="322"/>
                  <a:pt x="377" y="325"/>
                </a:cubicBezTo>
                <a:cubicBezTo>
                  <a:pt x="376" y="326"/>
                  <a:pt x="375" y="329"/>
                  <a:pt x="376" y="331"/>
                </a:cubicBezTo>
                <a:cubicBezTo>
                  <a:pt x="377" y="334"/>
                  <a:pt x="378" y="337"/>
                  <a:pt x="378" y="338"/>
                </a:cubicBezTo>
                <a:cubicBezTo>
                  <a:pt x="378" y="339"/>
                  <a:pt x="377" y="342"/>
                  <a:pt x="375" y="344"/>
                </a:cubicBezTo>
                <a:cubicBezTo>
                  <a:pt x="373" y="348"/>
                  <a:pt x="371" y="353"/>
                  <a:pt x="369" y="357"/>
                </a:cubicBezTo>
                <a:cubicBezTo>
                  <a:pt x="369" y="359"/>
                  <a:pt x="369" y="362"/>
                  <a:pt x="369" y="365"/>
                </a:cubicBezTo>
                <a:cubicBezTo>
                  <a:pt x="370" y="371"/>
                  <a:pt x="371" y="379"/>
                  <a:pt x="369" y="389"/>
                </a:cubicBezTo>
                <a:cubicBezTo>
                  <a:pt x="367" y="401"/>
                  <a:pt x="359" y="404"/>
                  <a:pt x="347" y="404"/>
                </a:cubicBezTo>
                <a:cubicBezTo>
                  <a:pt x="347" y="404"/>
                  <a:pt x="346" y="404"/>
                  <a:pt x="345" y="404"/>
                </a:cubicBezTo>
                <a:cubicBezTo>
                  <a:pt x="335" y="403"/>
                  <a:pt x="271" y="389"/>
                  <a:pt x="261" y="386"/>
                </a:cubicBezTo>
                <a:cubicBezTo>
                  <a:pt x="259" y="386"/>
                  <a:pt x="257" y="386"/>
                  <a:pt x="256" y="387"/>
                </a:cubicBezTo>
                <a:cubicBezTo>
                  <a:pt x="250" y="394"/>
                  <a:pt x="249" y="449"/>
                  <a:pt x="250" y="476"/>
                </a:cubicBezTo>
                <a:cubicBezTo>
                  <a:pt x="193" y="488"/>
                  <a:pt x="133" y="480"/>
                  <a:pt x="83" y="454"/>
                </a:cubicBezTo>
                <a:cubicBezTo>
                  <a:pt x="93" y="426"/>
                  <a:pt x="105" y="373"/>
                  <a:pt x="89" y="307"/>
                </a:cubicBezTo>
                <a:cubicBezTo>
                  <a:pt x="87" y="299"/>
                  <a:pt x="79" y="292"/>
                  <a:pt x="68" y="282"/>
                </a:cubicBezTo>
                <a:cubicBezTo>
                  <a:pt x="44" y="260"/>
                  <a:pt x="9" y="227"/>
                  <a:pt x="9" y="167"/>
                </a:cubicBezTo>
                <a:cubicBezTo>
                  <a:pt x="9" y="119"/>
                  <a:pt x="22" y="82"/>
                  <a:pt x="47" y="56"/>
                </a:cubicBezTo>
                <a:cubicBezTo>
                  <a:pt x="78" y="25"/>
                  <a:pt x="127" y="9"/>
                  <a:pt x="193" y="9"/>
                </a:cubicBezTo>
                <a:cubicBezTo>
                  <a:pt x="252" y="9"/>
                  <a:pt x="298" y="27"/>
                  <a:pt x="331" y="61"/>
                </a:cubicBezTo>
                <a:cubicBezTo>
                  <a:pt x="357" y="88"/>
                  <a:pt x="364" y="117"/>
                  <a:pt x="365" y="120"/>
                </a:cubicBezTo>
                <a:cubicBezTo>
                  <a:pt x="367" y="130"/>
                  <a:pt x="370" y="147"/>
                  <a:pt x="370" y="158"/>
                </a:cubicBezTo>
                <a:cubicBezTo>
                  <a:pt x="370" y="165"/>
                  <a:pt x="367" y="174"/>
                  <a:pt x="365" y="180"/>
                </a:cubicBezTo>
                <a:cubicBezTo>
                  <a:pt x="363" y="185"/>
                  <a:pt x="363" y="187"/>
                  <a:pt x="363" y="189"/>
                </a:cubicBezTo>
                <a:cubicBezTo>
                  <a:pt x="364" y="198"/>
                  <a:pt x="380" y="224"/>
                  <a:pt x="399" y="255"/>
                </a:cubicBezTo>
                <a:cubicBezTo>
                  <a:pt x="403" y="263"/>
                  <a:pt x="408" y="271"/>
                  <a:pt x="409" y="273"/>
                </a:cubicBezTo>
                <a:cubicBezTo>
                  <a:pt x="409" y="275"/>
                  <a:pt x="406" y="280"/>
                  <a:pt x="405" y="2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7272300" y="3290921"/>
            <a:ext cx="515571" cy="247096"/>
          </a:xfrm>
          <a:custGeom>
            <a:rect b="b" l="l" r="r" t="t"/>
            <a:pathLst>
              <a:path extrusionOk="0" h="253" w="528">
                <a:moveTo>
                  <a:pt x="460" y="186"/>
                </a:moveTo>
                <a:cubicBezTo>
                  <a:pt x="444" y="182"/>
                  <a:pt x="439" y="156"/>
                  <a:pt x="439" y="140"/>
                </a:cubicBezTo>
                <a:cubicBezTo>
                  <a:pt x="453" y="126"/>
                  <a:pt x="463" y="103"/>
                  <a:pt x="463" y="79"/>
                </a:cubicBezTo>
                <a:cubicBezTo>
                  <a:pt x="463" y="30"/>
                  <a:pt x="440" y="0"/>
                  <a:pt x="403" y="0"/>
                </a:cubicBezTo>
                <a:cubicBezTo>
                  <a:pt x="366" y="0"/>
                  <a:pt x="343" y="30"/>
                  <a:pt x="343" y="79"/>
                </a:cubicBezTo>
                <a:cubicBezTo>
                  <a:pt x="343" y="103"/>
                  <a:pt x="353" y="126"/>
                  <a:pt x="368" y="141"/>
                </a:cubicBezTo>
                <a:cubicBezTo>
                  <a:pt x="367" y="159"/>
                  <a:pt x="362" y="181"/>
                  <a:pt x="348" y="186"/>
                </a:cubicBezTo>
                <a:cubicBezTo>
                  <a:pt x="302" y="195"/>
                  <a:pt x="278" y="216"/>
                  <a:pt x="278" y="248"/>
                </a:cubicBezTo>
                <a:cubicBezTo>
                  <a:pt x="278" y="251"/>
                  <a:pt x="280" y="253"/>
                  <a:pt x="283" y="253"/>
                </a:cubicBezTo>
                <a:cubicBezTo>
                  <a:pt x="523" y="253"/>
                  <a:pt x="523" y="253"/>
                  <a:pt x="523" y="253"/>
                </a:cubicBezTo>
                <a:cubicBezTo>
                  <a:pt x="525" y="253"/>
                  <a:pt x="528" y="251"/>
                  <a:pt x="528" y="248"/>
                </a:cubicBezTo>
                <a:cubicBezTo>
                  <a:pt x="528" y="217"/>
                  <a:pt x="504" y="195"/>
                  <a:pt x="460" y="186"/>
                </a:cubicBezTo>
                <a:close/>
                <a:moveTo>
                  <a:pt x="352" y="79"/>
                </a:moveTo>
                <a:cubicBezTo>
                  <a:pt x="352" y="45"/>
                  <a:pt x="366" y="10"/>
                  <a:pt x="403" y="10"/>
                </a:cubicBezTo>
                <a:cubicBezTo>
                  <a:pt x="440" y="10"/>
                  <a:pt x="453" y="45"/>
                  <a:pt x="453" y="79"/>
                </a:cubicBezTo>
                <a:cubicBezTo>
                  <a:pt x="453" y="118"/>
                  <a:pt x="427" y="148"/>
                  <a:pt x="403" y="148"/>
                </a:cubicBezTo>
                <a:cubicBezTo>
                  <a:pt x="379" y="148"/>
                  <a:pt x="352" y="118"/>
                  <a:pt x="352" y="79"/>
                </a:cubicBezTo>
                <a:close/>
                <a:moveTo>
                  <a:pt x="288" y="243"/>
                </a:moveTo>
                <a:cubicBezTo>
                  <a:pt x="290" y="219"/>
                  <a:pt x="311" y="202"/>
                  <a:pt x="350" y="195"/>
                </a:cubicBezTo>
                <a:cubicBezTo>
                  <a:pt x="350" y="195"/>
                  <a:pt x="350" y="195"/>
                  <a:pt x="350" y="195"/>
                </a:cubicBezTo>
                <a:cubicBezTo>
                  <a:pt x="367" y="189"/>
                  <a:pt x="375" y="169"/>
                  <a:pt x="377" y="148"/>
                </a:cubicBezTo>
                <a:cubicBezTo>
                  <a:pt x="385" y="154"/>
                  <a:pt x="394" y="157"/>
                  <a:pt x="403" y="157"/>
                </a:cubicBezTo>
                <a:cubicBezTo>
                  <a:pt x="412" y="157"/>
                  <a:pt x="422" y="154"/>
                  <a:pt x="430" y="148"/>
                </a:cubicBezTo>
                <a:cubicBezTo>
                  <a:pt x="433" y="186"/>
                  <a:pt x="453" y="194"/>
                  <a:pt x="457" y="195"/>
                </a:cubicBezTo>
                <a:cubicBezTo>
                  <a:pt x="458" y="195"/>
                  <a:pt x="458" y="195"/>
                  <a:pt x="458" y="195"/>
                </a:cubicBezTo>
                <a:cubicBezTo>
                  <a:pt x="495" y="203"/>
                  <a:pt x="516" y="219"/>
                  <a:pt x="518" y="243"/>
                </a:cubicBezTo>
                <a:lnTo>
                  <a:pt x="288" y="243"/>
                </a:lnTo>
                <a:close/>
                <a:moveTo>
                  <a:pt x="319" y="94"/>
                </a:moveTo>
                <a:cubicBezTo>
                  <a:pt x="323" y="94"/>
                  <a:pt x="327" y="92"/>
                  <a:pt x="330" y="89"/>
                </a:cubicBezTo>
                <a:cubicBezTo>
                  <a:pt x="332" y="86"/>
                  <a:pt x="334" y="83"/>
                  <a:pt x="334" y="79"/>
                </a:cubicBezTo>
                <a:cubicBezTo>
                  <a:pt x="334" y="75"/>
                  <a:pt x="332" y="71"/>
                  <a:pt x="330" y="68"/>
                </a:cubicBezTo>
                <a:cubicBezTo>
                  <a:pt x="327" y="65"/>
                  <a:pt x="323" y="64"/>
                  <a:pt x="319" y="64"/>
                </a:cubicBezTo>
                <a:cubicBezTo>
                  <a:pt x="315" y="64"/>
                  <a:pt x="311" y="65"/>
                  <a:pt x="308" y="68"/>
                </a:cubicBezTo>
                <a:cubicBezTo>
                  <a:pt x="305" y="71"/>
                  <a:pt x="304" y="75"/>
                  <a:pt x="304" y="79"/>
                </a:cubicBezTo>
                <a:cubicBezTo>
                  <a:pt x="304" y="83"/>
                  <a:pt x="305" y="86"/>
                  <a:pt x="308" y="89"/>
                </a:cubicBezTo>
                <a:cubicBezTo>
                  <a:pt x="311" y="92"/>
                  <a:pt x="315" y="94"/>
                  <a:pt x="319" y="94"/>
                </a:cubicBezTo>
                <a:close/>
                <a:moveTo>
                  <a:pt x="315" y="75"/>
                </a:moveTo>
                <a:cubicBezTo>
                  <a:pt x="316" y="74"/>
                  <a:pt x="317" y="73"/>
                  <a:pt x="319" y="73"/>
                </a:cubicBezTo>
                <a:cubicBezTo>
                  <a:pt x="320" y="73"/>
                  <a:pt x="322" y="74"/>
                  <a:pt x="323" y="75"/>
                </a:cubicBezTo>
                <a:cubicBezTo>
                  <a:pt x="324" y="76"/>
                  <a:pt x="325" y="77"/>
                  <a:pt x="325" y="79"/>
                </a:cubicBezTo>
                <a:cubicBezTo>
                  <a:pt x="325" y="80"/>
                  <a:pt x="324" y="82"/>
                  <a:pt x="323" y="83"/>
                </a:cubicBezTo>
                <a:cubicBezTo>
                  <a:pt x="321" y="85"/>
                  <a:pt x="317" y="85"/>
                  <a:pt x="315" y="83"/>
                </a:cubicBezTo>
                <a:cubicBezTo>
                  <a:pt x="314" y="82"/>
                  <a:pt x="313" y="80"/>
                  <a:pt x="313" y="79"/>
                </a:cubicBezTo>
                <a:cubicBezTo>
                  <a:pt x="313" y="77"/>
                  <a:pt x="314" y="76"/>
                  <a:pt x="315" y="75"/>
                </a:cubicBezTo>
                <a:close/>
                <a:moveTo>
                  <a:pt x="181" y="186"/>
                </a:moveTo>
                <a:cubicBezTo>
                  <a:pt x="165" y="182"/>
                  <a:pt x="161" y="156"/>
                  <a:pt x="160" y="140"/>
                </a:cubicBezTo>
                <a:cubicBezTo>
                  <a:pt x="175" y="126"/>
                  <a:pt x="184" y="103"/>
                  <a:pt x="184" y="79"/>
                </a:cubicBezTo>
                <a:cubicBezTo>
                  <a:pt x="184" y="30"/>
                  <a:pt x="161" y="0"/>
                  <a:pt x="124" y="0"/>
                </a:cubicBezTo>
                <a:cubicBezTo>
                  <a:pt x="87" y="0"/>
                  <a:pt x="64" y="30"/>
                  <a:pt x="64" y="79"/>
                </a:cubicBezTo>
                <a:cubicBezTo>
                  <a:pt x="64" y="103"/>
                  <a:pt x="74" y="126"/>
                  <a:pt x="89" y="141"/>
                </a:cubicBezTo>
                <a:cubicBezTo>
                  <a:pt x="89" y="159"/>
                  <a:pt x="83" y="181"/>
                  <a:pt x="69" y="186"/>
                </a:cubicBezTo>
                <a:cubicBezTo>
                  <a:pt x="24" y="195"/>
                  <a:pt x="0" y="216"/>
                  <a:pt x="0" y="248"/>
                </a:cubicBezTo>
                <a:cubicBezTo>
                  <a:pt x="0" y="251"/>
                  <a:pt x="2" y="253"/>
                  <a:pt x="4" y="253"/>
                </a:cubicBezTo>
                <a:cubicBezTo>
                  <a:pt x="244" y="253"/>
                  <a:pt x="244" y="253"/>
                  <a:pt x="244" y="253"/>
                </a:cubicBezTo>
                <a:cubicBezTo>
                  <a:pt x="247" y="253"/>
                  <a:pt x="249" y="251"/>
                  <a:pt x="249" y="248"/>
                </a:cubicBezTo>
                <a:cubicBezTo>
                  <a:pt x="249" y="217"/>
                  <a:pt x="226" y="195"/>
                  <a:pt x="181" y="186"/>
                </a:cubicBezTo>
                <a:close/>
                <a:moveTo>
                  <a:pt x="74" y="79"/>
                </a:moveTo>
                <a:cubicBezTo>
                  <a:pt x="74" y="45"/>
                  <a:pt x="87" y="10"/>
                  <a:pt x="124" y="10"/>
                </a:cubicBezTo>
                <a:cubicBezTo>
                  <a:pt x="161" y="10"/>
                  <a:pt x="175" y="45"/>
                  <a:pt x="175" y="79"/>
                </a:cubicBezTo>
                <a:cubicBezTo>
                  <a:pt x="175" y="118"/>
                  <a:pt x="148" y="148"/>
                  <a:pt x="124" y="148"/>
                </a:cubicBezTo>
                <a:cubicBezTo>
                  <a:pt x="100" y="148"/>
                  <a:pt x="74" y="118"/>
                  <a:pt x="74" y="79"/>
                </a:cubicBezTo>
                <a:close/>
                <a:moveTo>
                  <a:pt x="9" y="243"/>
                </a:moveTo>
                <a:cubicBezTo>
                  <a:pt x="11" y="219"/>
                  <a:pt x="32" y="202"/>
                  <a:pt x="71" y="195"/>
                </a:cubicBezTo>
                <a:cubicBezTo>
                  <a:pt x="71" y="195"/>
                  <a:pt x="71" y="195"/>
                  <a:pt x="72" y="195"/>
                </a:cubicBezTo>
                <a:cubicBezTo>
                  <a:pt x="89" y="189"/>
                  <a:pt x="96" y="169"/>
                  <a:pt x="98" y="148"/>
                </a:cubicBezTo>
                <a:cubicBezTo>
                  <a:pt x="106" y="154"/>
                  <a:pt x="115" y="157"/>
                  <a:pt x="124" y="157"/>
                </a:cubicBezTo>
                <a:cubicBezTo>
                  <a:pt x="134" y="157"/>
                  <a:pt x="143" y="154"/>
                  <a:pt x="151" y="148"/>
                </a:cubicBezTo>
                <a:cubicBezTo>
                  <a:pt x="154" y="186"/>
                  <a:pt x="174" y="194"/>
                  <a:pt x="179" y="195"/>
                </a:cubicBezTo>
                <a:cubicBezTo>
                  <a:pt x="179" y="195"/>
                  <a:pt x="179" y="195"/>
                  <a:pt x="179" y="195"/>
                </a:cubicBezTo>
                <a:cubicBezTo>
                  <a:pt x="217" y="203"/>
                  <a:pt x="237" y="219"/>
                  <a:pt x="239" y="243"/>
                </a:cubicBezTo>
                <a:lnTo>
                  <a:pt x="9" y="243"/>
                </a:lnTo>
                <a:close/>
                <a:moveTo>
                  <a:pt x="297" y="79"/>
                </a:moveTo>
                <a:cubicBezTo>
                  <a:pt x="297" y="70"/>
                  <a:pt x="290" y="63"/>
                  <a:pt x="282" y="63"/>
                </a:cubicBezTo>
                <a:cubicBezTo>
                  <a:pt x="274" y="63"/>
                  <a:pt x="267" y="70"/>
                  <a:pt x="267" y="79"/>
                </a:cubicBezTo>
                <a:cubicBezTo>
                  <a:pt x="267" y="87"/>
                  <a:pt x="274" y="94"/>
                  <a:pt x="282" y="94"/>
                </a:cubicBezTo>
                <a:cubicBezTo>
                  <a:pt x="290" y="94"/>
                  <a:pt x="297" y="87"/>
                  <a:pt x="297" y="79"/>
                </a:cubicBezTo>
                <a:close/>
                <a:moveTo>
                  <a:pt x="276" y="79"/>
                </a:moveTo>
                <a:cubicBezTo>
                  <a:pt x="276" y="75"/>
                  <a:pt x="279" y="73"/>
                  <a:pt x="282" y="73"/>
                </a:cubicBezTo>
                <a:cubicBezTo>
                  <a:pt x="285" y="73"/>
                  <a:pt x="288" y="75"/>
                  <a:pt x="288" y="79"/>
                </a:cubicBezTo>
                <a:cubicBezTo>
                  <a:pt x="288" y="82"/>
                  <a:pt x="285" y="84"/>
                  <a:pt x="282" y="84"/>
                </a:cubicBezTo>
                <a:cubicBezTo>
                  <a:pt x="279" y="84"/>
                  <a:pt x="276" y="82"/>
                  <a:pt x="276" y="79"/>
                </a:cubicBezTo>
                <a:close/>
                <a:moveTo>
                  <a:pt x="245" y="63"/>
                </a:moveTo>
                <a:cubicBezTo>
                  <a:pt x="237" y="63"/>
                  <a:pt x="230" y="70"/>
                  <a:pt x="230" y="79"/>
                </a:cubicBezTo>
                <a:cubicBezTo>
                  <a:pt x="230" y="87"/>
                  <a:pt x="237" y="94"/>
                  <a:pt x="245" y="94"/>
                </a:cubicBezTo>
                <a:cubicBezTo>
                  <a:pt x="253" y="94"/>
                  <a:pt x="260" y="87"/>
                  <a:pt x="260" y="79"/>
                </a:cubicBezTo>
                <a:cubicBezTo>
                  <a:pt x="260" y="70"/>
                  <a:pt x="253" y="63"/>
                  <a:pt x="245" y="63"/>
                </a:cubicBezTo>
                <a:close/>
                <a:moveTo>
                  <a:pt x="245" y="84"/>
                </a:moveTo>
                <a:cubicBezTo>
                  <a:pt x="242" y="84"/>
                  <a:pt x="239" y="82"/>
                  <a:pt x="239" y="79"/>
                </a:cubicBezTo>
                <a:cubicBezTo>
                  <a:pt x="239" y="75"/>
                  <a:pt x="242" y="73"/>
                  <a:pt x="245" y="73"/>
                </a:cubicBezTo>
                <a:cubicBezTo>
                  <a:pt x="248" y="73"/>
                  <a:pt x="251" y="75"/>
                  <a:pt x="251" y="79"/>
                </a:cubicBezTo>
                <a:cubicBezTo>
                  <a:pt x="251" y="82"/>
                  <a:pt x="248" y="84"/>
                  <a:pt x="245" y="84"/>
                </a:cubicBezTo>
                <a:close/>
                <a:moveTo>
                  <a:pt x="208" y="94"/>
                </a:moveTo>
                <a:cubicBezTo>
                  <a:pt x="212" y="94"/>
                  <a:pt x="216" y="92"/>
                  <a:pt x="219" y="89"/>
                </a:cubicBezTo>
                <a:cubicBezTo>
                  <a:pt x="222" y="86"/>
                  <a:pt x="223" y="83"/>
                  <a:pt x="223" y="79"/>
                </a:cubicBezTo>
                <a:cubicBezTo>
                  <a:pt x="223" y="75"/>
                  <a:pt x="222" y="71"/>
                  <a:pt x="219" y="68"/>
                </a:cubicBezTo>
                <a:cubicBezTo>
                  <a:pt x="216" y="65"/>
                  <a:pt x="212" y="64"/>
                  <a:pt x="208" y="64"/>
                </a:cubicBezTo>
                <a:cubicBezTo>
                  <a:pt x="204" y="64"/>
                  <a:pt x="200" y="65"/>
                  <a:pt x="198" y="68"/>
                </a:cubicBezTo>
                <a:cubicBezTo>
                  <a:pt x="195" y="71"/>
                  <a:pt x="193" y="75"/>
                  <a:pt x="193" y="79"/>
                </a:cubicBezTo>
                <a:cubicBezTo>
                  <a:pt x="193" y="83"/>
                  <a:pt x="195" y="87"/>
                  <a:pt x="198" y="89"/>
                </a:cubicBezTo>
                <a:cubicBezTo>
                  <a:pt x="200" y="92"/>
                  <a:pt x="204" y="94"/>
                  <a:pt x="208" y="94"/>
                </a:cubicBezTo>
                <a:close/>
                <a:moveTo>
                  <a:pt x="204" y="75"/>
                </a:moveTo>
                <a:cubicBezTo>
                  <a:pt x="205" y="74"/>
                  <a:pt x="207" y="73"/>
                  <a:pt x="208" y="73"/>
                </a:cubicBezTo>
                <a:cubicBezTo>
                  <a:pt x="210" y="73"/>
                  <a:pt x="211" y="74"/>
                  <a:pt x="212" y="75"/>
                </a:cubicBezTo>
                <a:cubicBezTo>
                  <a:pt x="213" y="76"/>
                  <a:pt x="214" y="77"/>
                  <a:pt x="214" y="79"/>
                </a:cubicBezTo>
                <a:cubicBezTo>
                  <a:pt x="214" y="80"/>
                  <a:pt x="213" y="82"/>
                  <a:pt x="212" y="83"/>
                </a:cubicBezTo>
                <a:cubicBezTo>
                  <a:pt x="210" y="85"/>
                  <a:pt x="206" y="85"/>
                  <a:pt x="204" y="83"/>
                </a:cubicBezTo>
                <a:cubicBezTo>
                  <a:pt x="203" y="82"/>
                  <a:pt x="202" y="80"/>
                  <a:pt x="202" y="79"/>
                </a:cubicBezTo>
                <a:cubicBezTo>
                  <a:pt x="202" y="77"/>
                  <a:pt x="203" y="76"/>
                  <a:pt x="204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21154"/>
          <a:stretch/>
        </p:blipFill>
        <p:spPr>
          <a:xfrm>
            <a:off x="-25250" y="0"/>
            <a:ext cx="9194500" cy="4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4294967295" type="body"/>
          </p:nvPr>
        </p:nvSpPr>
        <p:spPr>
          <a:xfrm>
            <a:off x="659400" y="68425"/>
            <a:ext cx="8484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rPr lang="es" sz="1700">
                <a:solidFill>
                  <a:srgbClr val="318B9D"/>
                </a:solidFill>
                <a:latin typeface="Cabin"/>
                <a:ea typeface="Cabin"/>
                <a:cs typeface="Cabin"/>
                <a:sym typeface="Cabin"/>
              </a:rPr>
              <a:t>Stakeholders y Objetivos</a:t>
            </a:r>
            <a:endParaRPr sz="1700">
              <a:solidFill>
                <a:srgbClr val="318B9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1859B"/>
              </a:buClr>
              <a:buSzPts val="960"/>
              <a:buNone/>
            </a:pPr>
            <a:r>
              <a:t/>
            </a:r>
            <a:endParaRPr sz="720"/>
          </a:p>
        </p:txBody>
      </p:sp>
      <p:sp>
        <p:nvSpPr>
          <p:cNvPr id="138" name="Google Shape;138;p17"/>
          <p:cNvSpPr txBox="1"/>
          <p:nvPr/>
        </p:nvSpPr>
        <p:spPr>
          <a:xfrm>
            <a:off x="152400" y="609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AutoNum type="alphaUcPeriod" startAt="2"/>
            </a:pPr>
            <a:r>
              <a:rPr lang="es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Administradores de la web</a:t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2" y="4749325"/>
            <a:ext cx="394650" cy="3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314538" y="4800388"/>
            <a:ext cx="4356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Data Analytics final project dataptmad1121 - </a:t>
            </a:r>
            <a:r>
              <a:rPr lang="es" sz="700" u="sng">
                <a:solidFill>
                  <a:schemeClr val="hlink"/>
                </a:solidFill>
                <a:hlinkClick r:id="rId5"/>
              </a:rPr>
              <a:t>GitHub repository</a:t>
            </a:r>
            <a:endParaRPr sz="700"/>
          </a:p>
        </p:txBody>
      </p:sp>
      <p:sp>
        <p:nvSpPr>
          <p:cNvPr id="141" name="Google Shape;141;p17"/>
          <p:cNvSpPr/>
          <p:nvPr/>
        </p:nvSpPr>
        <p:spPr>
          <a:xfrm>
            <a:off x="5106161" y="2067438"/>
            <a:ext cx="2041200" cy="50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5106150" y="3621700"/>
            <a:ext cx="2137200" cy="827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 rot="10800000">
            <a:off x="3474879" y="1981929"/>
            <a:ext cx="2434415" cy="1612692"/>
          </a:xfrm>
          <a:custGeom>
            <a:rect b="b" l="l" r="r" t="t"/>
            <a:pathLst>
              <a:path extrusionOk="0" h="236" w="357">
                <a:moveTo>
                  <a:pt x="357" y="13"/>
                </a:moveTo>
                <a:cubicBezTo>
                  <a:pt x="314" y="0"/>
                  <a:pt x="314" y="0"/>
                  <a:pt x="314" y="0"/>
                </a:cubicBezTo>
                <a:cubicBezTo>
                  <a:pt x="317" y="12"/>
                  <a:pt x="317" y="12"/>
                  <a:pt x="317" y="12"/>
                </a:cubicBezTo>
                <a:cubicBezTo>
                  <a:pt x="277" y="25"/>
                  <a:pt x="224" y="54"/>
                  <a:pt x="178" y="113"/>
                </a:cubicBezTo>
                <a:cubicBezTo>
                  <a:pt x="131" y="174"/>
                  <a:pt x="66" y="213"/>
                  <a:pt x="0" y="220"/>
                </a:cubicBezTo>
                <a:cubicBezTo>
                  <a:pt x="1" y="236"/>
                  <a:pt x="1" y="236"/>
                  <a:pt x="1" y="236"/>
                </a:cubicBezTo>
                <a:cubicBezTo>
                  <a:pt x="72" y="229"/>
                  <a:pt x="142" y="188"/>
                  <a:pt x="191" y="124"/>
                </a:cubicBezTo>
                <a:cubicBezTo>
                  <a:pt x="235" y="68"/>
                  <a:pt x="283" y="41"/>
                  <a:pt x="321" y="29"/>
                </a:cubicBezTo>
                <a:cubicBezTo>
                  <a:pt x="324" y="44"/>
                  <a:pt x="324" y="44"/>
                  <a:pt x="324" y="44"/>
                </a:cubicBezTo>
                <a:lnTo>
                  <a:pt x="357" y="1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2140">
                <a:schemeClr val="accent6"/>
              </a:gs>
              <a:gs pos="82000">
                <a:schemeClr val="dk2"/>
              </a:gs>
              <a:gs pos="100000">
                <a:srgbClr val="18844E"/>
              </a:gs>
            </a:gsLst>
            <a:lin ang="10800025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8" name="Google Shape;148;p18"/>
          <p:cNvSpPr/>
          <p:nvPr/>
        </p:nvSpPr>
        <p:spPr>
          <a:xfrm rot="10800000">
            <a:off x="6325441" y="2003072"/>
            <a:ext cx="667951" cy="621819"/>
          </a:xfrm>
          <a:custGeom>
            <a:rect b="b" l="l" r="r" t="t"/>
            <a:pathLst>
              <a:path extrusionOk="0" h="91" w="98">
                <a:moveTo>
                  <a:pt x="98" y="83"/>
                </a:moveTo>
                <a:cubicBezTo>
                  <a:pt x="70" y="49"/>
                  <a:pt x="70" y="49"/>
                  <a:pt x="70" y="49"/>
                </a:cubicBezTo>
                <a:cubicBezTo>
                  <a:pt x="65" y="61"/>
                  <a:pt x="65" y="61"/>
                  <a:pt x="65" y="61"/>
                </a:cubicBezTo>
                <a:cubicBezTo>
                  <a:pt x="40" y="48"/>
                  <a:pt x="23" y="26"/>
                  <a:pt x="16" y="0"/>
                </a:cubicBezTo>
                <a:cubicBezTo>
                  <a:pt x="0" y="4"/>
                  <a:pt x="0" y="4"/>
                  <a:pt x="0" y="4"/>
                </a:cubicBezTo>
                <a:cubicBezTo>
                  <a:pt x="7" y="36"/>
                  <a:pt x="28" y="61"/>
                  <a:pt x="59" y="78"/>
                </a:cubicBezTo>
                <a:cubicBezTo>
                  <a:pt x="54" y="91"/>
                  <a:pt x="54" y="91"/>
                  <a:pt x="54" y="91"/>
                </a:cubicBezTo>
                <a:lnTo>
                  <a:pt x="98" y="83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70">
                <a:schemeClr val="dk2"/>
              </a:gs>
              <a:gs pos="67000">
                <a:schemeClr val="accent6"/>
              </a:gs>
              <a:gs pos="100000">
                <a:srgbClr val="4D3A88"/>
              </a:gs>
            </a:gsLst>
            <a:lin ang="15600151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9" name="Google Shape;149;p18"/>
          <p:cNvSpPr/>
          <p:nvPr/>
        </p:nvSpPr>
        <p:spPr>
          <a:xfrm rot="10800000">
            <a:off x="6243750" y="3034312"/>
            <a:ext cx="681406" cy="546855"/>
          </a:xfrm>
          <a:custGeom>
            <a:rect b="b" l="l" r="r" t="t"/>
            <a:pathLst>
              <a:path extrusionOk="0" h="80" w="100">
                <a:moveTo>
                  <a:pt x="100" y="17"/>
                </a:moveTo>
                <a:cubicBezTo>
                  <a:pt x="97" y="0"/>
                  <a:pt x="97" y="0"/>
                  <a:pt x="97" y="0"/>
                </a:cubicBezTo>
                <a:cubicBezTo>
                  <a:pt x="62" y="6"/>
                  <a:pt x="33" y="21"/>
                  <a:pt x="14" y="43"/>
                </a:cubicBezTo>
                <a:cubicBezTo>
                  <a:pt x="3" y="36"/>
                  <a:pt x="3" y="36"/>
                  <a:pt x="3" y="36"/>
                </a:cubicBezTo>
                <a:cubicBezTo>
                  <a:pt x="0" y="80"/>
                  <a:pt x="0" y="80"/>
                  <a:pt x="0" y="80"/>
                </a:cubicBezTo>
                <a:cubicBezTo>
                  <a:pt x="40" y="60"/>
                  <a:pt x="40" y="60"/>
                  <a:pt x="40" y="60"/>
                </a:cubicBezTo>
                <a:cubicBezTo>
                  <a:pt x="28" y="52"/>
                  <a:pt x="28" y="52"/>
                  <a:pt x="28" y="52"/>
                </a:cubicBezTo>
                <a:cubicBezTo>
                  <a:pt x="45" y="34"/>
                  <a:pt x="70" y="22"/>
                  <a:pt x="100" y="17"/>
                </a:cubicBezTo>
                <a:close/>
              </a:path>
            </a:pathLst>
          </a:custGeom>
          <a:gradFill>
            <a:gsLst>
              <a:gs pos="0">
                <a:srgbClr val="B77500"/>
              </a:gs>
              <a:gs pos="32000">
                <a:schemeClr val="accent3"/>
              </a:gs>
              <a:gs pos="100000">
                <a:schemeClr val="accent5"/>
              </a:gs>
            </a:gsLst>
            <a:lin ang="10800025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0" name="Google Shape;150;p18"/>
          <p:cNvSpPr/>
          <p:nvPr/>
        </p:nvSpPr>
        <p:spPr>
          <a:xfrm rot="10800000">
            <a:off x="3392226" y="1981928"/>
            <a:ext cx="2428649" cy="1619420"/>
          </a:xfrm>
          <a:custGeom>
            <a:rect b="b" l="l" r="r" t="t"/>
            <a:pathLst>
              <a:path extrusionOk="0" h="237" w="356">
                <a:moveTo>
                  <a:pt x="178" y="114"/>
                </a:moveTo>
                <a:cubicBezTo>
                  <a:pt x="132" y="54"/>
                  <a:pt x="79" y="26"/>
                  <a:pt x="40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32" y="43"/>
                  <a:pt x="32" y="43"/>
                  <a:pt x="32" y="43"/>
                </a:cubicBezTo>
                <a:cubicBezTo>
                  <a:pt x="35" y="29"/>
                  <a:pt x="35" y="29"/>
                  <a:pt x="35" y="29"/>
                </a:cubicBezTo>
                <a:cubicBezTo>
                  <a:pt x="72" y="42"/>
                  <a:pt x="121" y="68"/>
                  <a:pt x="165" y="125"/>
                </a:cubicBezTo>
                <a:cubicBezTo>
                  <a:pt x="214" y="189"/>
                  <a:pt x="283" y="230"/>
                  <a:pt x="354" y="237"/>
                </a:cubicBezTo>
                <a:cubicBezTo>
                  <a:pt x="356" y="220"/>
                  <a:pt x="356" y="220"/>
                  <a:pt x="356" y="220"/>
                </a:cubicBezTo>
                <a:cubicBezTo>
                  <a:pt x="290" y="213"/>
                  <a:pt x="225" y="175"/>
                  <a:pt x="178" y="114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72000">
                <a:schemeClr val="accent1"/>
              </a:gs>
              <a:gs pos="100000">
                <a:srgbClr val="215D68"/>
              </a:gs>
            </a:gsLst>
            <a:lin ang="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1" name="Google Shape;151;p18"/>
          <p:cNvSpPr/>
          <p:nvPr/>
        </p:nvSpPr>
        <p:spPr>
          <a:xfrm rot="10800000">
            <a:off x="2281218" y="2003073"/>
            <a:ext cx="688133" cy="778474"/>
          </a:xfrm>
          <a:custGeom>
            <a:rect b="b" l="l" r="r" t="t"/>
            <a:pathLst>
              <a:path extrusionOk="0" h="114" w="101">
                <a:moveTo>
                  <a:pt x="101" y="0"/>
                </a:moveTo>
                <a:cubicBezTo>
                  <a:pt x="84" y="0"/>
                  <a:pt x="84" y="0"/>
                  <a:pt x="84" y="0"/>
                </a:cubicBezTo>
                <a:cubicBezTo>
                  <a:pt x="84" y="37"/>
                  <a:pt x="65" y="67"/>
                  <a:pt x="31" y="85"/>
                </a:cubicBezTo>
                <a:cubicBezTo>
                  <a:pt x="26" y="73"/>
                  <a:pt x="26" y="73"/>
                  <a:pt x="26" y="73"/>
                </a:cubicBezTo>
                <a:cubicBezTo>
                  <a:pt x="0" y="109"/>
                  <a:pt x="0" y="109"/>
                  <a:pt x="0" y="109"/>
                </a:cubicBezTo>
                <a:cubicBezTo>
                  <a:pt x="44" y="114"/>
                  <a:pt x="44" y="114"/>
                  <a:pt x="44" y="114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78" y="80"/>
                  <a:pt x="101" y="44"/>
                  <a:pt x="10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290">
                <a:schemeClr val="accent1"/>
              </a:gs>
              <a:gs pos="62000">
                <a:schemeClr val="accent4"/>
              </a:gs>
              <a:gs pos="100000">
                <a:srgbClr val="215D68"/>
              </a:gs>
            </a:gsLst>
            <a:lin ang="16799925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2" name="Google Shape;152;p18"/>
          <p:cNvSpPr/>
          <p:nvPr/>
        </p:nvSpPr>
        <p:spPr>
          <a:xfrm rot="10800000">
            <a:off x="2383093" y="3027583"/>
            <a:ext cx="647767" cy="546855"/>
          </a:xfrm>
          <a:custGeom>
            <a:rect b="b" l="l" r="r" t="t"/>
            <a:pathLst>
              <a:path extrusionOk="0" h="80" w="95">
                <a:moveTo>
                  <a:pt x="83" y="42"/>
                </a:moveTo>
                <a:cubicBezTo>
                  <a:pt x="64" y="21"/>
                  <a:pt x="36" y="6"/>
                  <a:pt x="3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28" y="22"/>
                  <a:pt x="51" y="34"/>
                  <a:pt x="67" y="51"/>
                </a:cubicBezTo>
                <a:cubicBezTo>
                  <a:pt x="56" y="57"/>
                  <a:pt x="56" y="57"/>
                  <a:pt x="56" y="57"/>
                </a:cubicBezTo>
                <a:cubicBezTo>
                  <a:pt x="94" y="80"/>
                  <a:pt x="94" y="80"/>
                  <a:pt x="94" y="80"/>
                </a:cubicBezTo>
                <a:cubicBezTo>
                  <a:pt x="95" y="35"/>
                  <a:pt x="95" y="35"/>
                  <a:pt x="95" y="35"/>
                </a:cubicBezTo>
                <a:lnTo>
                  <a:pt x="83" y="42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3210">
                <a:schemeClr val="accent4"/>
              </a:gs>
              <a:gs pos="67000">
                <a:schemeClr val="accent6"/>
              </a:gs>
              <a:gs pos="100000">
                <a:srgbClr val="4D3A88"/>
              </a:gs>
            </a:gsLst>
            <a:lin ang="10800025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5812845" y="3204907"/>
            <a:ext cx="646200" cy="6564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2804558" y="3167107"/>
            <a:ext cx="655200" cy="6564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2015806" y="2380193"/>
            <a:ext cx="646200" cy="647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6618254" y="2380193"/>
            <a:ext cx="655200" cy="647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5672445" y="1696173"/>
            <a:ext cx="646200" cy="647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2971958" y="1696173"/>
            <a:ext cx="655200" cy="647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1771800" y="951570"/>
            <a:ext cx="1803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 b="1" sz="1100"/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Web Scraping, EDA, </a:t>
            </a:r>
            <a:endParaRPr sz="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API Connections</a:t>
            </a:r>
            <a:endParaRPr sz="1100"/>
          </a:p>
        </p:txBody>
      </p:sp>
      <p:sp>
        <p:nvSpPr>
          <p:cNvPr id="160" name="Google Shape;160;p18"/>
          <p:cNvSpPr/>
          <p:nvPr/>
        </p:nvSpPr>
        <p:spPr>
          <a:xfrm>
            <a:off x="5753330" y="951570"/>
            <a:ext cx="1893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Wordpress</a:t>
            </a:r>
            <a:endParaRPr b="1" sz="11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Página Web en el que publicar los gráficos</a:t>
            </a:r>
            <a:endParaRPr sz="1100"/>
          </a:p>
        </p:txBody>
      </p:sp>
      <p:sp>
        <p:nvSpPr>
          <p:cNvPr id="161" name="Google Shape;161;p18"/>
          <p:cNvSpPr/>
          <p:nvPr/>
        </p:nvSpPr>
        <p:spPr>
          <a:xfrm>
            <a:off x="1663800" y="3946075"/>
            <a:ext cx="1803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Gmail</a:t>
            </a:r>
            <a:endParaRPr b="1" sz="1100"/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Sistema de Alertas para posibles fallos y Backup</a:t>
            </a:r>
            <a:endParaRPr sz="1100"/>
          </a:p>
        </p:txBody>
      </p:sp>
      <p:sp>
        <p:nvSpPr>
          <p:cNvPr id="162" name="Google Shape;162;p18"/>
          <p:cNvSpPr/>
          <p:nvPr/>
        </p:nvSpPr>
        <p:spPr>
          <a:xfrm>
            <a:off x="5893730" y="3946075"/>
            <a:ext cx="1893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Spreadsheets</a:t>
            </a:r>
            <a:endParaRPr b="1" sz="11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Crear un fuente de datos online y siempre actualizada</a:t>
            </a:r>
            <a:endParaRPr sz="1100"/>
          </a:p>
        </p:txBody>
      </p:sp>
      <p:sp>
        <p:nvSpPr>
          <p:cNvPr id="163" name="Google Shape;163;p18"/>
          <p:cNvSpPr/>
          <p:nvPr/>
        </p:nvSpPr>
        <p:spPr>
          <a:xfrm>
            <a:off x="7409540" y="2382729"/>
            <a:ext cx="1667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Datastudio</a:t>
            </a:r>
            <a:endParaRPr b="1" sz="11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Creación de gráficos</a:t>
            </a:r>
            <a:endParaRPr sz="1100"/>
          </a:p>
        </p:txBody>
      </p:sp>
      <p:sp>
        <p:nvSpPr>
          <p:cNvPr id="164" name="Google Shape;164;p18"/>
          <p:cNvSpPr/>
          <p:nvPr/>
        </p:nvSpPr>
        <p:spPr>
          <a:xfrm>
            <a:off x="94900" y="2461975"/>
            <a:ext cx="18936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Filezilla, LAMP Server </a:t>
            </a:r>
            <a:endParaRPr b="1" sz="1100"/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FTP y Servidor para almacenar los archivos y automatizar el script (CRON process)</a:t>
            </a:r>
            <a:endParaRPr sz="1100"/>
          </a:p>
        </p:txBody>
      </p:sp>
      <p:sp>
        <p:nvSpPr>
          <p:cNvPr id="165" name="Google Shape;165;p18"/>
          <p:cNvSpPr/>
          <p:nvPr/>
        </p:nvSpPr>
        <p:spPr>
          <a:xfrm>
            <a:off x="3103201" y="1815666"/>
            <a:ext cx="383870" cy="351039"/>
          </a:xfrm>
          <a:custGeom>
            <a:rect b="b" l="l" r="r" t="t"/>
            <a:pathLst>
              <a:path extrusionOk="0" h="493" w="540">
                <a:moveTo>
                  <a:pt x="495" y="0"/>
                </a:moveTo>
                <a:cubicBezTo>
                  <a:pt x="129" y="0"/>
                  <a:pt x="129" y="0"/>
                  <a:pt x="129" y="0"/>
                </a:cubicBezTo>
                <a:cubicBezTo>
                  <a:pt x="104" y="0"/>
                  <a:pt x="84" y="20"/>
                  <a:pt x="84" y="44"/>
                </a:cubicBezTo>
                <a:cubicBezTo>
                  <a:pt x="84" y="82"/>
                  <a:pt x="84" y="82"/>
                  <a:pt x="84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20" y="82"/>
                  <a:pt x="0" y="102"/>
                  <a:pt x="0" y="127"/>
                </a:cubicBezTo>
                <a:cubicBezTo>
                  <a:pt x="0" y="449"/>
                  <a:pt x="0" y="449"/>
                  <a:pt x="0" y="449"/>
                </a:cubicBezTo>
                <a:cubicBezTo>
                  <a:pt x="0" y="472"/>
                  <a:pt x="23" y="493"/>
                  <a:pt x="49" y="493"/>
                </a:cubicBezTo>
                <a:cubicBezTo>
                  <a:pt x="495" y="493"/>
                  <a:pt x="495" y="493"/>
                  <a:pt x="495" y="493"/>
                </a:cubicBezTo>
                <a:cubicBezTo>
                  <a:pt x="520" y="493"/>
                  <a:pt x="540" y="473"/>
                  <a:pt x="540" y="449"/>
                </a:cubicBezTo>
                <a:cubicBezTo>
                  <a:pt x="540" y="44"/>
                  <a:pt x="540" y="44"/>
                  <a:pt x="540" y="44"/>
                </a:cubicBezTo>
                <a:cubicBezTo>
                  <a:pt x="540" y="20"/>
                  <a:pt x="520" y="0"/>
                  <a:pt x="495" y="0"/>
                </a:cubicBezTo>
                <a:close/>
                <a:moveTo>
                  <a:pt x="14" y="449"/>
                </a:moveTo>
                <a:cubicBezTo>
                  <a:pt x="14" y="127"/>
                  <a:pt x="14" y="127"/>
                  <a:pt x="14" y="127"/>
                </a:cubicBezTo>
                <a:cubicBezTo>
                  <a:pt x="14" y="110"/>
                  <a:pt x="28" y="96"/>
                  <a:pt x="45" y="96"/>
                </a:cubicBezTo>
                <a:cubicBezTo>
                  <a:pt x="84" y="96"/>
                  <a:pt x="84" y="96"/>
                  <a:pt x="84" y="96"/>
                </a:cubicBezTo>
                <a:cubicBezTo>
                  <a:pt x="84" y="449"/>
                  <a:pt x="84" y="449"/>
                  <a:pt x="84" y="449"/>
                </a:cubicBezTo>
                <a:cubicBezTo>
                  <a:pt x="84" y="465"/>
                  <a:pt x="67" y="479"/>
                  <a:pt x="49" y="479"/>
                </a:cubicBezTo>
                <a:cubicBezTo>
                  <a:pt x="32" y="479"/>
                  <a:pt x="14" y="466"/>
                  <a:pt x="14" y="449"/>
                </a:cubicBezTo>
                <a:close/>
                <a:moveTo>
                  <a:pt x="526" y="449"/>
                </a:moveTo>
                <a:cubicBezTo>
                  <a:pt x="526" y="465"/>
                  <a:pt x="512" y="479"/>
                  <a:pt x="495" y="479"/>
                </a:cubicBezTo>
                <a:cubicBezTo>
                  <a:pt x="84" y="479"/>
                  <a:pt x="84" y="479"/>
                  <a:pt x="84" y="479"/>
                </a:cubicBezTo>
                <a:cubicBezTo>
                  <a:pt x="93" y="471"/>
                  <a:pt x="98" y="460"/>
                  <a:pt x="98" y="449"/>
                </a:cubicBezTo>
                <a:cubicBezTo>
                  <a:pt x="98" y="44"/>
                  <a:pt x="98" y="44"/>
                  <a:pt x="98" y="44"/>
                </a:cubicBezTo>
                <a:cubicBezTo>
                  <a:pt x="98" y="27"/>
                  <a:pt x="112" y="14"/>
                  <a:pt x="129" y="14"/>
                </a:cubicBezTo>
                <a:cubicBezTo>
                  <a:pt x="495" y="14"/>
                  <a:pt x="495" y="14"/>
                  <a:pt x="495" y="14"/>
                </a:cubicBezTo>
                <a:cubicBezTo>
                  <a:pt x="512" y="14"/>
                  <a:pt x="526" y="27"/>
                  <a:pt x="526" y="44"/>
                </a:cubicBezTo>
                <a:lnTo>
                  <a:pt x="526" y="449"/>
                </a:lnTo>
                <a:close/>
                <a:moveTo>
                  <a:pt x="296" y="100"/>
                </a:moveTo>
                <a:cubicBezTo>
                  <a:pt x="296" y="104"/>
                  <a:pt x="293" y="107"/>
                  <a:pt x="289" y="107"/>
                </a:cubicBezTo>
                <a:cubicBezTo>
                  <a:pt x="170" y="107"/>
                  <a:pt x="170" y="107"/>
                  <a:pt x="170" y="107"/>
                </a:cubicBezTo>
                <a:cubicBezTo>
                  <a:pt x="166" y="107"/>
                  <a:pt x="163" y="104"/>
                  <a:pt x="163" y="100"/>
                </a:cubicBezTo>
                <a:cubicBezTo>
                  <a:pt x="163" y="96"/>
                  <a:pt x="166" y="93"/>
                  <a:pt x="170" y="93"/>
                </a:cubicBezTo>
                <a:cubicBezTo>
                  <a:pt x="289" y="93"/>
                  <a:pt x="289" y="93"/>
                  <a:pt x="289" y="93"/>
                </a:cubicBezTo>
                <a:cubicBezTo>
                  <a:pt x="293" y="93"/>
                  <a:pt x="296" y="96"/>
                  <a:pt x="296" y="100"/>
                </a:cubicBezTo>
                <a:close/>
                <a:moveTo>
                  <a:pt x="464" y="100"/>
                </a:moveTo>
                <a:cubicBezTo>
                  <a:pt x="464" y="104"/>
                  <a:pt x="461" y="107"/>
                  <a:pt x="457" y="107"/>
                </a:cubicBezTo>
                <a:cubicBezTo>
                  <a:pt x="338" y="107"/>
                  <a:pt x="338" y="107"/>
                  <a:pt x="338" y="107"/>
                </a:cubicBezTo>
                <a:cubicBezTo>
                  <a:pt x="335" y="107"/>
                  <a:pt x="331" y="104"/>
                  <a:pt x="331" y="100"/>
                </a:cubicBezTo>
                <a:cubicBezTo>
                  <a:pt x="331" y="96"/>
                  <a:pt x="335" y="93"/>
                  <a:pt x="338" y="93"/>
                </a:cubicBezTo>
                <a:cubicBezTo>
                  <a:pt x="457" y="93"/>
                  <a:pt x="457" y="93"/>
                  <a:pt x="457" y="93"/>
                </a:cubicBezTo>
                <a:cubicBezTo>
                  <a:pt x="461" y="93"/>
                  <a:pt x="464" y="96"/>
                  <a:pt x="464" y="100"/>
                </a:cubicBezTo>
                <a:close/>
                <a:moveTo>
                  <a:pt x="296" y="188"/>
                </a:moveTo>
                <a:cubicBezTo>
                  <a:pt x="296" y="192"/>
                  <a:pt x="293" y="195"/>
                  <a:pt x="289" y="195"/>
                </a:cubicBezTo>
                <a:cubicBezTo>
                  <a:pt x="170" y="195"/>
                  <a:pt x="170" y="195"/>
                  <a:pt x="170" y="195"/>
                </a:cubicBezTo>
                <a:cubicBezTo>
                  <a:pt x="166" y="195"/>
                  <a:pt x="163" y="192"/>
                  <a:pt x="163" y="188"/>
                </a:cubicBezTo>
                <a:cubicBezTo>
                  <a:pt x="163" y="184"/>
                  <a:pt x="166" y="181"/>
                  <a:pt x="170" y="181"/>
                </a:cubicBezTo>
                <a:cubicBezTo>
                  <a:pt x="289" y="181"/>
                  <a:pt x="289" y="181"/>
                  <a:pt x="289" y="181"/>
                </a:cubicBezTo>
                <a:cubicBezTo>
                  <a:pt x="293" y="181"/>
                  <a:pt x="296" y="184"/>
                  <a:pt x="296" y="188"/>
                </a:cubicBezTo>
                <a:close/>
                <a:moveTo>
                  <a:pt x="296" y="276"/>
                </a:moveTo>
                <a:cubicBezTo>
                  <a:pt x="296" y="280"/>
                  <a:pt x="293" y="283"/>
                  <a:pt x="289" y="283"/>
                </a:cubicBezTo>
                <a:cubicBezTo>
                  <a:pt x="170" y="283"/>
                  <a:pt x="170" y="283"/>
                  <a:pt x="170" y="283"/>
                </a:cubicBezTo>
                <a:cubicBezTo>
                  <a:pt x="166" y="283"/>
                  <a:pt x="163" y="280"/>
                  <a:pt x="163" y="276"/>
                </a:cubicBezTo>
                <a:cubicBezTo>
                  <a:pt x="163" y="272"/>
                  <a:pt x="166" y="269"/>
                  <a:pt x="170" y="269"/>
                </a:cubicBezTo>
                <a:cubicBezTo>
                  <a:pt x="289" y="269"/>
                  <a:pt x="289" y="269"/>
                  <a:pt x="289" y="269"/>
                </a:cubicBezTo>
                <a:cubicBezTo>
                  <a:pt x="293" y="269"/>
                  <a:pt x="296" y="272"/>
                  <a:pt x="296" y="276"/>
                </a:cubicBezTo>
                <a:close/>
                <a:moveTo>
                  <a:pt x="296" y="364"/>
                </a:moveTo>
                <a:cubicBezTo>
                  <a:pt x="296" y="367"/>
                  <a:pt x="293" y="371"/>
                  <a:pt x="289" y="371"/>
                </a:cubicBezTo>
                <a:cubicBezTo>
                  <a:pt x="170" y="371"/>
                  <a:pt x="170" y="371"/>
                  <a:pt x="170" y="371"/>
                </a:cubicBezTo>
                <a:cubicBezTo>
                  <a:pt x="166" y="371"/>
                  <a:pt x="163" y="367"/>
                  <a:pt x="163" y="364"/>
                </a:cubicBezTo>
                <a:cubicBezTo>
                  <a:pt x="163" y="360"/>
                  <a:pt x="166" y="357"/>
                  <a:pt x="170" y="357"/>
                </a:cubicBezTo>
                <a:cubicBezTo>
                  <a:pt x="289" y="357"/>
                  <a:pt x="289" y="357"/>
                  <a:pt x="289" y="357"/>
                </a:cubicBezTo>
                <a:cubicBezTo>
                  <a:pt x="293" y="357"/>
                  <a:pt x="296" y="360"/>
                  <a:pt x="296" y="364"/>
                </a:cubicBezTo>
                <a:close/>
                <a:moveTo>
                  <a:pt x="457" y="181"/>
                </a:moveTo>
                <a:cubicBezTo>
                  <a:pt x="338" y="181"/>
                  <a:pt x="338" y="181"/>
                  <a:pt x="338" y="181"/>
                </a:cubicBezTo>
                <a:cubicBezTo>
                  <a:pt x="335" y="181"/>
                  <a:pt x="331" y="184"/>
                  <a:pt x="331" y="188"/>
                </a:cubicBezTo>
                <a:cubicBezTo>
                  <a:pt x="331" y="364"/>
                  <a:pt x="331" y="364"/>
                  <a:pt x="331" y="364"/>
                </a:cubicBezTo>
                <a:cubicBezTo>
                  <a:pt x="331" y="367"/>
                  <a:pt x="335" y="371"/>
                  <a:pt x="338" y="371"/>
                </a:cubicBezTo>
                <a:cubicBezTo>
                  <a:pt x="457" y="371"/>
                  <a:pt x="457" y="371"/>
                  <a:pt x="457" y="371"/>
                </a:cubicBezTo>
                <a:cubicBezTo>
                  <a:pt x="461" y="371"/>
                  <a:pt x="464" y="367"/>
                  <a:pt x="464" y="364"/>
                </a:cubicBezTo>
                <a:cubicBezTo>
                  <a:pt x="464" y="188"/>
                  <a:pt x="464" y="188"/>
                  <a:pt x="464" y="188"/>
                </a:cubicBezTo>
                <a:cubicBezTo>
                  <a:pt x="464" y="184"/>
                  <a:pt x="461" y="181"/>
                  <a:pt x="457" y="181"/>
                </a:cubicBezTo>
                <a:close/>
                <a:moveTo>
                  <a:pt x="450" y="357"/>
                </a:moveTo>
                <a:cubicBezTo>
                  <a:pt x="345" y="357"/>
                  <a:pt x="345" y="357"/>
                  <a:pt x="345" y="357"/>
                </a:cubicBezTo>
                <a:cubicBezTo>
                  <a:pt x="345" y="195"/>
                  <a:pt x="345" y="195"/>
                  <a:pt x="345" y="195"/>
                </a:cubicBezTo>
                <a:cubicBezTo>
                  <a:pt x="450" y="195"/>
                  <a:pt x="450" y="195"/>
                  <a:pt x="450" y="195"/>
                </a:cubicBezTo>
                <a:lnTo>
                  <a:pt x="450" y="35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5917341" y="3321134"/>
            <a:ext cx="399681" cy="438748"/>
          </a:xfrm>
          <a:custGeom>
            <a:rect b="b" l="l" r="r" t="t"/>
            <a:pathLst>
              <a:path extrusionOk="0" h="675" w="615">
                <a:moveTo>
                  <a:pt x="301" y="200"/>
                </a:moveTo>
                <a:cubicBezTo>
                  <a:pt x="301" y="7"/>
                  <a:pt x="301" y="7"/>
                  <a:pt x="301" y="7"/>
                </a:cubicBezTo>
                <a:cubicBezTo>
                  <a:pt x="301" y="3"/>
                  <a:pt x="304" y="0"/>
                  <a:pt x="308" y="0"/>
                </a:cubicBezTo>
                <a:cubicBezTo>
                  <a:pt x="311" y="0"/>
                  <a:pt x="315" y="3"/>
                  <a:pt x="315" y="7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74" y="140"/>
                  <a:pt x="374" y="140"/>
                  <a:pt x="374" y="140"/>
                </a:cubicBezTo>
                <a:cubicBezTo>
                  <a:pt x="377" y="137"/>
                  <a:pt x="382" y="137"/>
                  <a:pt x="384" y="140"/>
                </a:cubicBezTo>
                <a:cubicBezTo>
                  <a:pt x="387" y="143"/>
                  <a:pt x="387" y="147"/>
                  <a:pt x="384" y="150"/>
                </a:cubicBezTo>
                <a:cubicBezTo>
                  <a:pt x="313" y="222"/>
                  <a:pt x="313" y="222"/>
                  <a:pt x="313" y="222"/>
                </a:cubicBezTo>
                <a:cubicBezTo>
                  <a:pt x="312" y="222"/>
                  <a:pt x="312" y="223"/>
                  <a:pt x="311" y="223"/>
                </a:cubicBezTo>
                <a:cubicBezTo>
                  <a:pt x="311" y="223"/>
                  <a:pt x="311" y="223"/>
                  <a:pt x="311" y="223"/>
                </a:cubicBezTo>
                <a:cubicBezTo>
                  <a:pt x="311" y="223"/>
                  <a:pt x="310" y="223"/>
                  <a:pt x="310" y="223"/>
                </a:cubicBezTo>
                <a:cubicBezTo>
                  <a:pt x="310" y="224"/>
                  <a:pt x="310" y="224"/>
                  <a:pt x="310" y="224"/>
                </a:cubicBezTo>
                <a:cubicBezTo>
                  <a:pt x="309" y="224"/>
                  <a:pt x="309" y="224"/>
                  <a:pt x="309" y="224"/>
                </a:cubicBezTo>
                <a:cubicBezTo>
                  <a:pt x="308" y="224"/>
                  <a:pt x="308" y="224"/>
                  <a:pt x="308" y="224"/>
                </a:cubicBezTo>
                <a:cubicBezTo>
                  <a:pt x="307" y="224"/>
                  <a:pt x="307" y="224"/>
                  <a:pt x="306" y="224"/>
                </a:cubicBezTo>
                <a:cubicBezTo>
                  <a:pt x="306" y="224"/>
                  <a:pt x="306" y="224"/>
                  <a:pt x="306" y="224"/>
                </a:cubicBezTo>
                <a:cubicBezTo>
                  <a:pt x="305" y="224"/>
                  <a:pt x="305" y="224"/>
                  <a:pt x="305" y="223"/>
                </a:cubicBezTo>
                <a:cubicBezTo>
                  <a:pt x="305" y="223"/>
                  <a:pt x="304" y="223"/>
                  <a:pt x="304" y="223"/>
                </a:cubicBezTo>
                <a:cubicBezTo>
                  <a:pt x="304" y="223"/>
                  <a:pt x="304" y="223"/>
                  <a:pt x="304" y="223"/>
                </a:cubicBezTo>
                <a:cubicBezTo>
                  <a:pt x="303" y="223"/>
                  <a:pt x="303" y="222"/>
                  <a:pt x="303" y="222"/>
                </a:cubicBezTo>
                <a:cubicBezTo>
                  <a:pt x="231" y="150"/>
                  <a:pt x="231" y="150"/>
                  <a:pt x="231" y="150"/>
                </a:cubicBezTo>
                <a:cubicBezTo>
                  <a:pt x="228" y="147"/>
                  <a:pt x="228" y="143"/>
                  <a:pt x="231" y="140"/>
                </a:cubicBezTo>
                <a:cubicBezTo>
                  <a:pt x="233" y="137"/>
                  <a:pt x="238" y="137"/>
                  <a:pt x="241" y="140"/>
                </a:cubicBezTo>
                <a:lnTo>
                  <a:pt x="301" y="200"/>
                </a:lnTo>
                <a:close/>
                <a:moveTo>
                  <a:pt x="609" y="197"/>
                </a:moveTo>
                <a:cubicBezTo>
                  <a:pt x="505" y="361"/>
                  <a:pt x="505" y="361"/>
                  <a:pt x="505" y="361"/>
                </a:cubicBezTo>
                <a:cubicBezTo>
                  <a:pt x="454" y="442"/>
                  <a:pt x="402" y="523"/>
                  <a:pt x="402" y="524"/>
                </a:cubicBezTo>
                <a:cubicBezTo>
                  <a:pt x="402" y="524"/>
                  <a:pt x="402" y="524"/>
                  <a:pt x="402" y="524"/>
                </a:cubicBezTo>
                <a:cubicBezTo>
                  <a:pt x="393" y="538"/>
                  <a:pt x="348" y="545"/>
                  <a:pt x="315" y="546"/>
                </a:cubicBezTo>
                <a:cubicBezTo>
                  <a:pt x="315" y="651"/>
                  <a:pt x="315" y="651"/>
                  <a:pt x="315" y="651"/>
                </a:cubicBezTo>
                <a:cubicBezTo>
                  <a:pt x="374" y="591"/>
                  <a:pt x="374" y="591"/>
                  <a:pt x="374" y="591"/>
                </a:cubicBezTo>
                <a:cubicBezTo>
                  <a:pt x="377" y="588"/>
                  <a:pt x="382" y="588"/>
                  <a:pt x="384" y="591"/>
                </a:cubicBezTo>
                <a:cubicBezTo>
                  <a:pt x="387" y="594"/>
                  <a:pt x="387" y="598"/>
                  <a:pt x="384" y="601"/>
                </a:cubicBezTo>
                <a:cubicBezTo>
                  <a:pt x="313" y="673"/>
                  <a:pt x="313" y="673"/>
                  <a:pt x="313" y="673"/>
                </a:cubicBezTo>
                <a:cubicBezTo>
                  <a:pt x="312" y="673"/>
                  <a:pt x="312" y="673"/>
                  <a:pt x="311" y="673"/>
                </a:cubicBezTo>
                <a:cubicBezTo>
                  <a:pt x="311" y="674"/>
                  <a:pt x="311" y="674"/>
                  <a:pt x="311" y="674"/>
                </a:cubicBezTo>
                <a:cubicBezTo>
                  <a:pt x="311" y="674"/>
                  <a:pt x="310" y="674"/>
                  <a:pt x="310" y="674"/>
                </a:cubicBezTo>
                <a:cubicBezTo>
                  <a:pt x="310" y="674"/>
                  <a:pt x="310" y="674"/>
                  <a:pt x="310" y="674"/>
                </a:cubicBezTo>
                <a:cubicBezTo>
                  <a:pt x="309" y="674"/>
                  <a:pt x="309" y="674"/>
                  <a:pt x="309" y="675"/>
                </a:cubicBezTo>
                <a:cubicBezTo>
                  <a:pt x="308" y="675"/>
                  <a:pt x="308" y="675"/>
                  <a:pt x="308" y="675"/>
                </a:cubicBezTo>
                <a:cubicBezTo>
                  <a:pt x="307" y="675"/>
                  <a:pt x="307" y="675"/>
                  <a:pt x="306" y="675"/>
                </a:cubicBezTo>
                <a:cubicBezTo>
                  <a:pt x="306" y="674"/>
                  <a:pt x="306" y="674"/>
                  <a:pt x="306" y="674"/>
                </a:cubicBezTo>
                <a:cubicBezTo>
                  <a:pt x="305" y="674"/>
                  <a:pt x="305" y="674"/>
                  <a:pt x="305" y="674"/>
                </a:cubicBezTo>
                <a:cubicBezTo>
                  <a:pt x="305" y="674"/>
                  <a:pt x="304" y="674"/>
                  <a:pt x="304" y="674"/>
                </a:cubicBezTo>
                <a:cubicBezTo>
                  <a:pt x="304" y="674"/>
                  <a:pt x="304" y="674"/>
                  <a:pt x="304" y="673"/>
                </a:cubicBezTo>
                <a:cubicBezTo>
                  <a:pt x="303" y="673"/>
                  <a:pt x="303" y="673"/>
                  <a:pt x="303" y="673"/>
                </a:cubicBezTo>
                <a:cubicBezTo>
                  <a:pt x="231" y="601"/>
                  <a:pt x="231" y="601"/>
                  <a:pt x="231" y="601"/>
                </a:cubicBezTo>
                <a:cubicBezTo>
                  <a:pt x="228" y="598"/>
                  <a:pt x="228" y="594"/>
                  <a:pt x="231" y="591"/>
                </a:cubicBezTo>
                <a:cubicBezTo>
                  <a:pt x="233" y="588"/>
                  <a:pt x="238" y="588"/>
                  <a:pt x="241" y="591"/>
                </a:cubicBezTo>
                <a:cubicBezTo>
                  <a:pt x="301" y="651"/>
                  <a:pt x="301" y="651"/>
                  <a:pt x="301" y="651"/>
                </a:cubicBezTo>
                <a:cubicBezTo>
                  <a:pt x="301" y="546"/>
                  <a:pt x="301" y="546"/>
                  <a:pt x="301" y="546"/>
                </a:cubicBezTo>
                <a:cubicBezTo>
                  <a:pt x="268" y="545"/>
                  <a:pt x="223" y="538"/>
                  <a:pt x="213" y="524"/>
                </a:cubicBezTo>
                <a:cubicBezTo>
                  <a:pt x="213" y="524"/>
                  <a:pt x="213" y="524"/>
                  <a:pt x="213" y="524"/>
                </a:cubicBezTo>
                <a:cubicBezTo>
                  <a:pt x="213" y="523"/>
                  <a:pt x="123" y="382"/>
                  <a:pt x="62" y="285"/>
                </a:cubicBezTo>
                <a:cubicBezTo>
                  <a:pt x="6" y="197"/>
                  <a:pt x="6" y="197"/>
                  <a:pt x="6" y="197"/>
                </a:cubicBezTo>
                <a:cubicBezTo>
                  <a:pt x="2" y="192"/>
                  <a:pt x="0" y="186"/>
                  <a:pt x="0" y="180"/>
                </a:cubicBezTo>
                <a:cubicBezTo>
                  <a:pt x="0" y="158"/>
                  <a:pt x="29" y="138"/>
                  <a:pt x="83" y="123"/>
                </a:cubicBezTo>
                <a:cubicBezTo>
                  <a:pt x="133" y="109"/>
                  <a:pt x="201" y="100"/>
                  <a:pt x="275" y="98"/>
                </a:cubicBezTo>
                <a:cubicBezTo>
                  <a:pt x="275" y="98"/>
                  <a:pt x="275" y="98"/>
                  <a:pt x="275" y="98"/>
                </a:cubicBezTo>
                <a:cubicBezTo>
                  <a:pt x="279" y="98"/>
                  <a:pt x="282" y="101"/>
                  <a:pt x="282" y="105"/>
                </a:cubicBezTo>
                <a:cubicBezTo>
                  <a:pt x="282" y="109"/>
                  <a:pt x="279" y="112"/>
                  <a:pt x="275" y="112"/>
                </a:cubicBezTo>
                <a:cubicBezTo>
                  <a:pt x="114" y="117"/>
                  <a:pt x="14" y="151"/>
                  <a:pt x="14" y="180"/>
                </a:cubicBezTo>
                <a:cubicBezTo>
                  <a:pt x="14" y="181"/>
                  <a:pt x="14" y="182"/>
                  <a:pt x="15" y="182"/>
                </a:cubicBezTo>
                <a:cubicBezTo>
                  <a:pt x="15" y="185"/>
                  <a:pt x="16" y="187"/>
                  <a:pt x="17" y="189"/>
                </a:cubicBezTo>
                <a:cubicBezTo>
                  <a:pt x="18" y="191"/>
                  <a:pt x="18" y="191"/>
                  <a:pt x="18" y="191"/>
                </a:cubicBezTo>
                <a:cubicBezTo>
                  <a:pt x="40" y="220"/>
                  <a:pt x="153" y="249"/>
                  <a:pt x="308" y="249"/>
                </a:cubicBezTo>
                <a:cubicBezTo>
                  <a:pt x="462" y="249"/>
                  <a:pt x="575" y="220"/>
                  <a:pt x="597" y="191"/>
                </a:cubicBezTo>
                <a:cubicBezTo>
                  <a:pt x="598" y="189"/>
                  <a:pt x="598" y="189"/>
                  <a:pt x="598" y="189"/>
                </a:cubicBezTo>
                <a:cubicBezTo>
                  <a:pt x="599" y="187"/>
                  <a:pt x="600" y="185"/>
                  <a:pt x="601" y="182"/>
                </a:cubicBezTo>
                <a:cubicBezTo>
                  <a:pt x="601" y="182"/>
                  <a:pt x="601" y="181"/>
                  <a:pt x="601" y="180"/>
                </a:cubicBezTo>
                <a:cubicBezTo>
                  <a:pt x="601" y="151"/>
                  <a:pt x="501" y="117"/>
                  <a:pt x="340" y="112"/>
                </a:cubicBezTo>
                <a:cubicBezTo>
                  <a:pt x="336" y="112"/>
                  <a:pt x="333" y="109"/>
                  <a:pt x="333" y="105"/>
                </a:cubicBezTo>
                <a:cubicBezTo>
                  <a:pt x="333" y="101"/>
                  <a:pt x="336" y="98"/>
                  <a:pt x="340" y="98"/>
                </a:cubicBezTo>
                <a:cubicBezTo>
                  <a:pt x="414" y="100"/>
                  <a:pt x="482" y="109"/>
                  <a:pt x="532" y="123"/>
                </a:cubicBezTo>
                <a:cubicBezTo>
                  <a:pt x="586" y="138"/>
                  <a:pt x="615" y="158"/>
                  <a:pt x="615" y="180"/>
                </a:cubicBezTo>
                <a:cubicBezTo>
                  <a:pt x="615" y="186"/>
                  <a:pt x="613" y="192"/>
                  <a:pt x="609" y="197"/>
                </a:cubicBezTo>
                <a:close/>
                <a:moveTo>
                  <a:pt x="577" y="221"/>
                </a:moveTo>
                <a:cubicBezTo>
                  <a:pt x="522" y="248"/>
                  <a:pt x="412" y="263"/>
                  <a:pt x="308" y="263"/>
                </a:cubicBezTo>
                <a:cubicBezTo>
                  <a:pt x="203" y="263"/>
                  <a:pt x="94" y="248"/>
                  <a:pt x="38" y="221"/>
                </a:cubicBezTo>
                <a:cubicBezTo>
                  <a:pt x="73" y="277"/>
                  <a:pt x="73" y="277"/>
                  <a:pt x="73" y="277"/>
                </a:cubicBezTo>
                <a:cubicBezTo>
                  <a:pt x="201" y="479"/>
                  <a:pt x="221" y="511"/>
                  <a:pt x="225" y="516"/>
                </a:cubicBezTo>
                <a:cubicBezTo>
                  <a:pt x="225" y="516"/>
                  <a:pt x="225" y="516"/>
                  <a:pt x="225" y="517"/>
                </a:cubicBezTo>
                <a:cubicBezTo>
                  <a:pt x="229" y="523"/>
                  <a:pt x="266" y="532"/>
                  <a:pt x="308" y="532"/>
                </a:cubicBezTo>
                <a:cubicBezTo>
                  <a:pt x="349" y="532"/>
                  <a:pt x="386" y="523"/>
                  <a:pt x="390" y="517"/>
                </a:cubicBezTo>
                <a:cubicBezTo>
                  <a:pt x="390" y="516"/>
                  <a:pt x="390" y="516"/>
                  <a:pt x="390" y="516"/>
                </a:cubicBezTo>
                <a:cubicBezTo>
                  <a:pt x="392" y="514"/>
                  <a:pt x="403" y="496"/>
                  <a:pt x="493" y="353"/>
                </a:cubicBezTo>
                <a:lnTo>
                  <a:pt x="577" y="221"/>
                </a:lnTo>
                <a:close/>
              </a:path>
            </a:pathLst>
          </a:custGeom>
          <a:solidFill>
            <a:srgbClr val="57565A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6747340" y="2490741"/>
            <a:ext cx="385137" cy="391344"/>
          </a:xfrm>
          <a:custGeom>
            <a:rect b="b" l="l" r="r" t="t"/>
            <a:pathLst>
              <a:path extrusionOk="0" h="386" w="380">
                <a:moveTo>
                  <a:pt x="278" y="287"/>
                </a:moveTo>
                <a:cubicBezTo>
                  <a:pt x="262" y="283"/>
                  <a:pt x="244" y="261"/>
                  <a:pt x="244" y="213"/>
                </a:cubicBezTo>
                <a:cubicBezTo>
                  <a:pt x="265" y="191"/>
                  <a:pt x="280" y="157"/>
                  <a:pt x="280" y="119"/>
                </a:cubicBezTo>
                <a:cubicBezTo>
                  <a:pt x="280" y="46"/>
                  <a:pt x="246" y="0"/>
                  <a:pt x="190" y="0"/>
                </a:cubicBezTo>
                <a:cubicBezTo>
                  <a:pt x="135" y="0"/>
                  <a:pt x="100" y="46"/>
                  <a:pt x="100" y="119"/>
                </a:cubicBezTo>
                <a:cubicBezTo>
                  <a:pt x="100" y="157"/>
                  <a:pt x="116" y="193"/>
                  <a:pt x="138" y="215"/>
                </a:cubicBezTo>
                <a:cubicBezTo>
                  <a:pt x="138" y="244"/>
                  <a:pt x="129" y="279"/>
                  <a:pt x="106" y="287"/>
                </a:cubicBezTo>
                <a:cubicBezTo>
                  <a:pt x="37" y="301"/>
                  <a:pt x="0" y="333"/>
                  <a:pt x="0" y="381"/>
                </a:cubicBezTo>
                <a:cubicBezTo>
                  <a:pt x="0" y="384"/>
                  <a:pt x="2" y="386"/>
                  <a:pt x="5" y="386"/>
                </a:cubicBezTo>
                <a:cubicBezTo>
                  <a:pt x="376" y="386"/>
                  <a:pt x="376" y="386"/>
                  <a:pt x="376" y="386"/>
                </a:cubicBezTo>
                <a:cubicBezTo>
                  <a:pt x="378" y="386"/>
                  <a:pt x="380" y="384"/>
                  <a:pt x="380" y="381"/>
                </a:cubicBezTo>
                <a:cubicBezTo>
                  <a:pt x="380" y="334"/>
                  <a:pt x="345" y="302"/>
                  <a:pt x="278" y="287"/>
                </a:cubicBezTo>
                <a:close/>
                <a:moveTo>
                  <a:pt x="110" y="119"/>
                </a:moveTo>
                <a:cubicBezTo>
                  <a:pt x="110" y="66"/>
                  <a:pt x="131" y="10"/>
                  <a:pt x="190" y="10"/>
                </a:cubicBezTo>
                <a:cubicBezTo>
                  <a:pt x="250" y="10"/>
                  <a:pt x="271" y="66"/>
                  <a:pt x="271" y="119"/>
                </a:cubicBezTo>
                <a:cubicBezTo>
                  <a:pt x="271" y="151"/>
                  <a:pt x="257" y="186"/>
                  <a:pt x="236" y="207"/>
                </a:cubicBezTo>
                <a:cubicBezTo>
                  <a:pt x="236" y="207"/>
                  <a:pt x="235" y="208"/>
                  <a:pt x="235" y="209"/>
                </a:cubicBezTo>
                <a:cubicBezTo>
                  <a:pt x="222" y="221"/>
                  <a:pt x="207" y="228"/>
                  <a:pt x="190" y="228"/>
                </a:cubicBezTo>
                <a:cubicBezTo>
                  <a:pt x="174" y="228"/>
                  <a:pt x="159" y="221"/>
                  <a:pt x="147" y="210"/>
                </a:cubicBezTo>
                <a:cubicBezTo>
                  <a:pt x="147" y="209"/>
                  <a:pt x="146" y="209"/>
                  <a:pt x="145" y="208"/>
                </a:cubicBezTo>
                <a:cubicBezTo>
                  <a:pt x="124" y="187"/>
                  <a:pt x="110" y="152"/>
                  <a:pt x="110" y="119"/>
                </a:cubicBezTo>
                <a:close/>
                <a:moveTo>
                  <a:pt x="10" y="376"/>
                </a:moveTo>
                <a:cubicBezTo>
                  <a:pt x="12" y="335"/>
                  <a:pt x="45" y="308"/>
                  <a:pt x="108" y="296"/>
                </a:cubicBezTo>
                <a:cubicBezTo>
                  <a:pt x="108" y="296"/>
                  <a:pt x="108" y="296"/>
                  <a:pt x="108" y="296"/>
                </a:cubicBezTo>
                <a:cubicBezTo>
                  <a:pt x="135" y="287"/>
                  <a:pt x="146" y="254"/>
                  <a:pt x="147" y="222"/>
                </a:cubicBezTo>
                <a:cubicBezTo>
                  <a:pt x="160" y="232"/>
                  <a:pt x="175" y="238"/>
                  <a:pt x="190" y="238"/>
                </a:cubicBezTo>
                <a:cubicBezTo>
                  <a:pt x="206" y="238"/>
                  <a:pt x="221" y="232"/>
                  <a:pt x="234" y="221"/>
                </a:cubicBezTo>
                <a:cubicBezTo>
                  <a:pt x="236" y="253"/>
                  <a:pt x="248" y="289"/>
                  <a:pt x="275" y="296"/>
                </a:cubicBezTo>
                <a:cubicBezTo>
                  <a:pt x="276" y="297"/>
                  <a:pt x="276" y="297"/>
                  <a:pt x="276" y="297"/>
                </a:cubicBezTo>
                <a:cubicBezTo>
                  <a:pt x="337" y="309"/>
                  <a:pt x="369" y="336"/>
                  <a:pt x="371" y="376"/>
                </a:cubicBezTo>
                <a:lnTo>
                  <a:pt x="10" y="376"/>
                </a:lnTo>
                <a:close/>
              </a:path>
            </a:pathLst>
          </a:custGeom>
          <a:solidFill>
            <a:srgbClr val="57565A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5782326" y="1815666"/>
            <a:ext cx="419680" cy="420336"/>
          </a:xfrm>
          <a:custGeom>
            <a:rect b="b" l="l" r="r" t="t"/>
            <a:pathLst>
              <a:path extrusionOk="0" h="715" w="714">
                <a:moveTo>
                  <a:pt x="486" y="214"/>
                </a:moveTo>
                <a:cubicBezTo>
                  <a:pt x="375" y="329"/>
                  <a:pt x="375" y="329"/>
                  <a:pt x="375" y="329"/>
                </a:cubicBezTo>
                <a:cubicBezTo>
                  <a:pt x="369" y="326"/>
                  <a:pt x="363" y="324"/>
                  <a:pt x="357" y="324"/>
                </a:cubicBezTo>
                <a:cubicBezTo>
                  <a:pt x="351" y="324"/>
                  <a:pt x="346" y="325"/>
                  <a:pt x="342" y="327"/>
                </a:cubicBezTo>
                <a:cubicBezTo>
                  <a:pt x="183" y="124"/>
                  <a:pt x="183" y="124"/>
                  <a:pt x="183" y="124"/>
                </a:cubicBezTo>
                <a:cubicBezTo>
                  <a:pt x="180" y="121"/>
                  <a:pt x="176" y="121"/>
                  <a:pt x="173" y="123"/>
                </a:cubicBezTo>
                <a:cubicBezTo>
                  <a:pt x="170" y="126"/>
                  <a:pt x="169" y="130"/>
                  <a:pt x="172" y="133"/>
                </a:cubicBezTo>
                <a:cubicBezTo>
                  <a:pt x="331" y="336"/>
                  <a:pt x="331" y="336"/>
                  <a:pt x="331" y="336"/>
                </a:cubicBezTo>
                <a:cubicBezTo>
                  <a:pt x="326" y="342"/>
                  <a:pt x="323" y="349"/>
                  <a:pt x="323" y="358"/>
                </a:cubicBezTo>
                <a:cubicBezTo>
                  <a:pt x="323" y="376"/>
                  <a:pt x="338" y="391"/>
                  <a:pt x="357" y="391"/>
                </a:cubicBezTo>
                <a:cubicBezTo>
                  <a:pt x="375" y="391"/>
                  <a:pt x="390" y="376"/>
                  <a:pt x="390" y="358"/>
                </a:cubicBezTo>
                <a:cubicBezTo>
                  <a:pt x="390" y="351"/>
                  <a:pt x="388" y="344"/>
                  <a:pt x="385" y="339"/>
                </a:cubicBezTo>
                <a:cubicBezTo>
                  <a:pt x="496" y="223"/>
                  <a:pt x="496" y="223"/>
                  <a:pt x="496" y="223"/>
                </a:cubicBezTo>
                <a:cubicBezTo>
                  <a:pt x="499" y="220"/>
                  <a:pt x="499" y="216"/>
                  <a:pt x="496" y="213"/>
                </a:cubicBezTo>
                <a:cubicBezTo>
                  <a:pt x="493" y="211"/>
                  <a:pt x="489" y="211"/>
                  <a:pt x="486" y="214"/>
                </a:cubicBezTo>
                <a:close/>
                <a:moveTo>
                  <a:pt x="357" y="377"/>
                </a:moveTo>
                <a:cubicBezTo>
                  <a:pt x="346" y="377"/>
                  <a:pt x="337" y="368"/>
                  <a:pt x="337" y="358"/>
                </a:cubicBezTo>
                <a:cubicBezTo>
                  <a:pt x="337" y="347"/>
                  <a:pt x="346" y="338"/>
                  <a:pt x="357" y="338"/>
                </a:cubicBezTo>
                <a:cubicBezTo>
                  <a:pt x="368" y="338"/>
                  <a:pt x="376" y="347"/>
                  <a:pt x="376" y="358"/>
                </a:cubicBezTo>
                <a:cubicBezTo>
                  <a:pt x="376" y="368"/>
                  <a:pt x="368" y="377"/>
                  <a:pt x="357" y="377"/>
                </a:cubicBezTo>
                <a:close/>
                <a:moveTo>
                  <a:pt x="714" y="358"/>
                </a:moveTo>
                <a:cubicBezTo>
                  <a:pt x="714" y="358"/>
                  <a:pt x="714" y="358"/>
                  <a:pt x="714" y="358"/>
                </a:cubicBezTo>
                <a:cubicBezTo>
                  <a:pt x="714" y="161"/>
                  <a:pt x="553" y="0"/>
                  <a:pt x="357" y="0"/>
                </a:cubicBezTo>
                <a:cubicBezTo>
                  <a:pt x="357" y="0"/>
                  <a:pt x="357" y="0"/>
                  <a:pt x="357" y="0"/>
                </a:cubicBezTo>
                <a:cubicBezTo>
                  <a:pt x="357" y="0"/>
                  <a:pt x="357" y="0"/>
                  <a:pt x="357" y="0"/>
                </a:cubicBezTo>
                <a:cubicBezTo>
                  <a:pt x="357" y="0"/>
                  <a:pt x="357" y="0"/>
                  <a:pt x="357" y="0"/>
                </a:cubicBezTo>
                <a:cubicBezTo>
                  <a:pt x="160" y="0"/>
                  <a:pt x="0" y="161"/>
                  <a:pt x="0" y="358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554"/>
                  <a:pt x="160" y="715"/>
                  <a:pt x="357" y="715"/>
                </a:cubicBezTo>
                <a:cubicBezTo>
                  <a:pt x="357" y="715"/>
                  <a:pt x="357" y="715"/>
                  <a:pt x="357" y="715"/>
                </a:cubicBezTo>
                <a:cubicBezTo>
                  <a:pt x="357" y="715"/>
                  <a:pt x="357" y="715"/>
                  <a:pt x="357" y="715"/>
                </a:cubicBezTo>
                <a:cubicBezTo>
                  <a:pt x="357" y="715"/>
                  <a:pt x="357" y="715"/>
                  <a:pt x="357" y="715"/>
                </a:cubicBezTo>
                <a:cubicBezTo>
                  <a:pt x="553" y="715"/>
                  <a:pt x="714" y="554"/>
                  <a:pt x="714" y="358"/>
                </a:cubicBezTo>
                <a:cubicBezTo>
                  <a:pt x="714" y="358"/>
                  <a:pt x="714" y="358"/>
                  <a:pt x="714" y="358"/>
                </a:cubicBezTo>
                <a:close/>
                <a:moveTo>
                  <a:pt x="364" y="700"/>
                </a:moveTo>
                <a:cubicBezTo>
                  <a:pt x="364" y="662"/>
                  <a:pt x="364" y="662"/>
                  <a:pt x="364" y="662"/>
                </a:cubicBezTo>
                <a:cubicBezTo>
                  <a:pt x="364" y="658"/>
                  <a:pt x="360" y="655"/>
                  <a:pt x="357" y="655"/>
                </a:cubicBezTo>
                <a:cubicBezTo>
                  <a:pt x="353" y="655"/>
                  <a:pt x="350" y="658"/>
                  <a:pt x="350" y="662"/>
                </a:cubicBezTo>
                <a:cubicBezTo>
                  <a:pt x="350" y="700"/>
                  <a:pt x="350" y="700"/>
                  <a:pt x="350" y="700"/>
                </a:cubicBezTo>
                <a:cubicBezTo>
                  <a:pt x="166" y="697"/>
                  <a:pt x="17" y="548"/>
                  <a:pt x="14" y="365"/>
                </a:cubicBezTo>
                <a:cubicBezTo>
                  <a:pt x="52" y="365"/>
                  <a:pt x="52" y="365"/>
                  <a:pt x="52" y="365"/>
                </a:cubicBezTo>
                <a:cubicBezTo>
                  <a:pt x="56" y="365"/>
                  <a:pt x="59" y="361"/>
                  <a:pt x="59" y="358"/>
                </a:cubicBezTo>
                <a:cubicBezTo>
                  <a:pt x="59" y="354"/>
                  <a:pt x="56" y="351"/>
                  <a:pt x="52" y="351"/>
                </a:cubicBezTo>
                <a:cubicBezTo>
                  <a:pt x="14" y="351"/>
                  <a:pt x="14" y="351"/>
                  <a:pt x="14" y="351"/>
                </a:cubicBezTo>
                <a:cubicBezTo>
                  <a:pt x="17" y="167"/>
                  <a:pt x="166" y="18"/>
                  <a:pt x="350" y="15"/>
                </a:cubicBezTo>
                <a:cubicBezTo>
                  <a:pt x="350" y="53"/>
                  <a:pt x="350" y="53"/>
                  <a:pt x="350" y="53"/>
                </a:cubicBezTo>
                <a:cubicBezTo>
                  <a:pt x="350" y="57"/>
                  <a:pt x="353" y="60"/>
                  <a:pt x="357" y="60"/>
                </a:cubicBezTo>
                <a:cubicBezTo>
                  <a:pt x="360" y="60"/>
                  <a:pt x="364" y="57"/>
                  <a:pt x="364" y="53"/>
                </a:cubicBezTo>
                <a:cubicBezTo>
                  <a:pt x="364" y="15"/>
                  <a:pt x="364" y="15"/>
                  <a:pt x="364" y="15"/>
                </a:cubicBezTo>
                <a:cubicBezTo>
                  <a:pt x="547" y="18"/>
                  <a:pt x="696" y="167"/>
                  <a:pt x="699" y="351"/>
                </a:cubicBezTo>
                <a:cubicBezTo>
                  <a:pt x="661" y="351"/>
                  <a:pt x="661" y="351"/>
                  <a:pt x="661" y="351"/>
                </a:cubicBezTo>
                <a:cubicBezTo>
                  <a:pt x="657" y="351"/>
                  <a:pt x="654" y="354"/>
                  <a:pt x="654" y="358"/>
                </a:cubicBezTo>
                <a:cubicBezTo>
                  <a:pt x="654" y="361"/>
                  <a:pt x="657" y="365"/>
                  <a:pt x="661" y="365"/>
                </a:cubicBezTo>
                <a:cubicBezTo>
                  <a:pt x="699" y="365"/>
                  <a:pt x="699" y="365"/>
                  <a:pt x="699" y="365"/>
                </a:cubicBezTo>
                <a:cubicBezTo>
                  <a:pt x="696" y="548"/>
                  <a:pt x="547" y="697"/>
                  <a:pt x="364" y="700"/>
                </a:cubicBezTo>
                <a:close/>
              </a:path>
            </a:pathLst>
          </a:custGeom>
          <a:solidFill>
            <a:srgbClr val="57565A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2959255" y="3321134"/>
            <a:ext cx="398513" cy="350471"/>
          </a:xfrm>
          <a:custGeom>
            <a:rect b="b" l="l" r="r" t="t"/>
            <a:pathLst>
              <a:path extrusionOk="0" h="453" w="515">
                <a:moveTo>
                  <a:pt x="512" y="2"/>
                </a:moveTo>
                <a:cubicBezTo>
                  <a:pt x="509" y="0"/>
                  <a:pt x="504" y="0"/>
                  <a:pt x="502" y="3"/>
                </a:cubicBezTo>
                <a:cubicBezTo>
                  <a:pt x="398" y="134"/>
                  <a:pt x="398" y="134"/>
                  <a:pt x="398" y="134"/>
                </a:cubicBezTo>
                <a:cubicBezTo>
                  <a:pt x="398" y="63"/>
                  <a:pt x="398" y="63"/>
                  <a:pt x="398" y="63"/>
                </a:cubicBezTo>
                <a:cubicBezTo>
                  <a:pt x="398" y="59"/>
                  <a:pt x="394" y="56"/>
                  <a:pt x="391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0" y="59"/>
                  <a:pt x="0" y="63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50"/>
                  <a:pt x="4" y="453"/>
                  <a:pt x="7" y="453"/>
                </a:cubicBezTo>
                <a:cubicBezTo>
                  <a:pt x="391" y="453"/>
                  <a:pt x="391" y="453"/>
                  <a:pt x="391" y="453"/>
                </a:cubicBezTo>
                <a:cubicBezTo>
                  <a:pt x="394" y="453"/>
                  <a:pt x="398" y="450"/>
                  <a:pt x="398" y="446"/>
                </a:cubicBezTo>
                <a:cubicBezTo>
                  <a:pt x="398" y="156"/>
                  <a:pt x="398" y="156"/>
                  <a:pt x="398" y="156"/>
                </a:cubicBezTo>
                <a:cubicBezTo>
                  <a:pt x="513" y="12"/>
                  <a:pt x="513" y="12"/>
                  <a:pt x="513" y="12"/>
                </a:cubicBezTo>
                <a:cubicBezTo>
                  <a:pt x="515" y="9"/>
                  <a:pt x="515" y="5"/>
                  <a:pt x="512" y="2"/>
                </a:cubicBezTo>
                <a:close/>
                <a:moveTo>
                  <a:pt x="384" y="439"/>
                </a:moveTo>
                <a:cubicBezTo>
                  <a:pt x="14" y="439"/>
                  <a:pt x="14" y="439"/>
                  <a:pt x="14" y="439"/>
                </a:cubicBezTo>
                <a:cubicBezTo>
                  <a:pt x="14" y="70"/>
                  <a:pt x="14" y="70"/>
                  <a:pt x="14" y="70"/>
                </a:cubicBezTo>
                <a:cubicBezTo>
                  <a:pt x="384" y="70"/>
                  <a:pt x="384" y="70"/>
                  <a:pt x="384" y="70"/>
                </a:cubicBezTo>
                <a:cubicBezTo>
                  <a:pt x="384" y="151"/>
                  <a:pt x="384" y="151"/>
                  <a:pt x="384" y="151"/>
                </a:cubicBezTo>
                <a:cubicBezTo>
                  <a:pt x="204" y="376"/>
                  <a:pt x="204" y="376"/>
                  <a:pt x="204" y="376"/>
                </a:cubicBezTo>
                <a:cubicBezTo>
                  <a:pt x="49" y="245"/>
                  <a:pt x="49" y="245"/>
                  <a:pt x="49" y="245"/>
                </a:cubicBezTo>
                <a:cubicBezTo>
                  <a:pt x="46" y="243"/>
                  <a:pt x="42" y="243"/>
                  <a:pt x="39" y="246"/>
                </a:cubicBezTo>
                <a:cubicBezTo>
                  <a:pt x="37" y="249"/>
                  <a:pt x="37" y="253"/>
                  <a:pt x="40" y="256"/>
                </a:cubicBezTo>
                <a:cubicBezTo>
                  <a:pt x="201" y="391"/>
                  <a:pt x="201" y="391"/>
                  <a:pt x="201" y="391"/>
                </a:cubicBezTo>
                <a:cubicBezTo>
                  <a:pt x="202" y="392"/>
                  <a:pt x="204" y="393"/>
                  <a:pt x="205" y="393"/>
                </a:cubicBezTo>
                <a:cubicBezTo>
                  <a:pt x="206" y="393"/>
                  <a:pt x="206" y="393"/>
                  <a:pt x="206" y="393"/>
                </a:cubicBezTo>
                <a:cubicBezTo>
                  <a:pt x="208" y="393"/>
                  <a:pt x="210" y="392"/>
                  <a:pt x="211" y="390"/>
                </a:cubicBezTo>
                <a:cubicBezTo>
                  <a:pt x="384" y="174"/>
                  <a:pt x="384" y="174"/>
                  <a:pt x="384" y="174"/>
                </a:cubicBezTo>
                <a:lnTo>
                  <a:pt x="384" y="439"/>
                </a:lnTo>
                <a:close/>
              </a:path>
            </a:pathLst>
          </a:custGeom>
          <a:solidFill>
            <a:srgbClr val="57565A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2163924" y="2490741"/>
            <a:ext cx="351039" cy="393817"/>
          </a:xfrm>
          <a:custGeom>
            <a:rect b="b" l="l" r="r" t="t"/>
            <a:pathLst>
              <a:path extrusionOk="0" h="591" w="525">
                <a:moveTo>
                  <a:pt x="518" y="53"/>
                </a:moveTo>
                <a:cubicBezTo>
                  <a:pt x="430" y="53"/>
                  <a:pt x="430" y="53"/>
                  <a:pt x="430" y="53"/>
                </a:cubicBezTo>
                <a:cubicBezTo>
                  <a:pt x="430" y="29"/>
                  <a:pt x="430" y="29"/>
                  <a:pt x="430" y="29"/>
                </a:cubicBezTo>
                <a:cubicBezTo>
                  <a:pt x="430" y="13"/>
                  <a:pt x="417" y="0"/>
                  <a:pt x="402" y="0"/>
                </a:cubicBezTo>
                <a:cubicBezTo>
                  <a:pt x="386" y="0"/>
                  <a:pt x="373" y="13"/>
                  <a:pt x="373" y="29"/>
                </a:cubicBezTo>
                <a:cubicBezTo>
                  <a:pt x="373" y="53"/>
                  <a:pt x="373" y="53"/>
                  <a:pt x="37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29"/>
                  <a:pt x="151" y="29"/>
                  <a:pt x="151" y="29"/>
                </a:cubicBezTo>
                <a:cubicBezTo>
                  <a:pt x="151" y="13"/>
                  <a:pt x="138" y="0"/>
                  <a:pt x="122" y="0"/>
                </a:cubicBezTo>
                <a:cubicBezTo>
                  <a:pt x="106" y="0"/>
                  <a:pt x="93" y="13"/>
                  <a:pt x="93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3" y="53"/>
                  <a:pt x="0" y="56"/>
                  <a:pt x="0" y="60"/>
                </a:cubicBezTo>
                <a:cubicBezTo>
                  <a:pt x="0" y="584"/>
                  <a:pt x="0" y="584"/>
                  <a:pt x="0" y="584"/>
                </a:cubicBezTo>
                <a:cubicBezTo>
                  <a:pt x="0" y="588"/>
                  <a:pt x="3" y="591"/>
                  <a:pt x="7" y="591"/>
                </a:cubicBezTo>
                <a:cubicBezTo>
                  <a:pt x="518" y="591"/>
                  <a:pt x="518" y="591"/>
                  <a:pt x="518" y="591"/>
                </a:cubicBezTo>
                <a:cubicBezTo>
                  <a:pt x="521" y="591"/>
                  <a:pt x="525" y="588"/>
                  <a:pt x="525" y="584"/>
                </a:cubicBezTo>
                <a:cubicBezTo>
                  <a:pt x="525" y="60"/>
                  <a:pt x="525" y="60"/>
                  <a:pt x="525" y="60"/>
                </a:cubicBezTo>
                <a:cubicBezTo>
                  <a:pt x="525" y="56"/>
                  <a:pt x="521" y="53"/>
                  <a:pt x="518" y="53"/>
                </a:cubicBezTo>
                <a:close/>
                <a:moveTo>
                  <a:pt x="387" y="29"/>
                </a:moveTo>
                <a:cubicBezTo>
                  <a:pt x="387" y="21"/>
                  <a:pt x="393" y="14"/>
                  <a:pt x="402" y="14"/>
                </a:cubicBezTo>
                <a:cubicBezTo>
                  <a:pt x="410" y="14"/>
                  <a:pt x="416" y="21"/>
                  <a:pt x="416" y="29"/>
                </a:cubicBezTo>
                <a:cubicBezTo>
                  <a:pt x="416" y="92"/>
                  <a:pt x="416" y="92"/>
                  <a:pt x="416" y="92"/>
                </a:cubicBezTo>
                <a:cubicBezTo>
                  <a:pt x="416" y="100"/>
                  <a:pt x="410" y="107"/>
                  <a:pt x="402" y="107"/>
                </a:cubicBezTo>
                <a:cubicBezTo>
                  <a:pt x="393" y="107"/>
                  <a:pt x="387" y="100"/>
                  <a:pt x="387" y="92"/>
                </a:cubicBezTo>
                <a:lnTo>
                  <a:pt x="387" y="29"/>
                </a:lnTo>
                <a:close/>
                <a:moveTo>
                  <a:pt x="107" y="29"/>
                </a:moveTo>
                <a:cubicBezTo>
                  <a:pt x="107" y="21"/>
                  <a:pt x="114" y="14"/>
                  <a:pt x="122" y="14"/>
                </a:cubicBezTo>
                <a:cubicBezTo>
                  <a:pt x="130" y="14"/>
                  <a:pt x="137" y="21"/>
                  <a:pt x="137" y="29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100"/>
                  <a:pt x="130" y="107"/>
                  <a:pt x="122" y="107"/>
                </a:cubicBezTo>
                <a:cubicBezTo>
                  <a:pt x="114" y="107"/>
                  <a:pt x="107" y="100"/>
                  <a:pt x="107" y="92"/>
                </a:cubicBezTo>
                <a:lnTo>
                  <a:pt x="107" y="29"/>
                </a:lnTo>
                <a:close/>
                <a:moveTo>
                  <a:pt x="511" y="577"/>
                </a:moveTo>
                <a:cubicBezTo>
                  <a:pt x="14" y="577"/>
                  <a:pt x="14" y="577"/>
                  <a:pt x="14" y="577"/>
                </a:cubicBezTo>
                <a:cubicBezTo>
                  <a:pt x="14" y="177"/>
                  <a:pt x="14" y="177"/>
                  <a:pt x="14" y="177"/>
                </a:cubicBezTo>
                <a:cubicBezTo>
                  <a:pt x="511" y="177"/>
                  <a:pt x="511" y="177"/>
                  <a:pt x="511" y="177"/>
                </a:cubicBezTo>
                <a:lnTo>
                  <a:pt x="511" y="577"/>
                </a:lnTo>
                <a:close/>
                <a:moveTo>
                  <a:pt x="511" y="163"/>
                </a:moveTo>
                <a:cubicBezTo>
                  <a:pt x="14" y="163"/>
                  <a:pt x="14" y="163"/>
                  <a:pt x="14" y="163"/>
                </a:cubicBezTo>
                <a:cubicBezTo>
                  <a:pt x="14" y="67"/>
                  <a:pt x="14" y="67"/>
                  <a:pt x="14" y="67"/>
                </a:cubicBezTo>
                <a:cubicBezTo>
                  <a:pt x="93" y="67"/>
                  <a:pt x="93" y="67"/>
                  <a:pt x="93" y="67"/>
                </a:cubicBezTo>
                <a:cubicBezTo>
                  <a:pt x="93" y="92"/>
                  <a:pt x="93" y="92"/>
                  <a:pt x="93" y="92"/>
                </a:cubicBezTo>
                <a:cubicBezTo>
                  <a:pt x="93" y="108"/>
                  <a:pt x="106" y="121"/>
                  <a:pt x="122" y="121"/>
                </a:cubicBezTo>
                <a:cubicBezTo>
                  <a:pt x="138" y="121"/>
                  <a:pt x="151" y="108"/>
                  <a:pt x="151" y="92"/>
                </a:cubicBezTo>
                <a:cubicBezTo>
                  <a:pt x="151" y="67"/>
                  <a:pt x="151" y="67"/>
                  <a:pt x="151" y="67"/>
                </a:cubicBezTo>
                <a:cubicBezTo>
                  <a:pt x="373" y="67"/>
                  <a:pt x="373" y="67"/>
                  <a:pt x="373" y="67"/>
                </a:cubicBezTo>
                <a:cubicBezTo>
                  <a:pt x="373" y="92"/>
                  <a:pt x="373" y="92"/>
                  <a:pt x="373" y="92"/>
                </a:cubicBezTo>
                <a:cubicBezTo>
                  <a:pt x="373" y="108"/>
                  <a:pt x="386" y="121"/>
                  <a:pt x="402" y="121"/>
                </a:cubicBezTo>
                <a:cubicBezTo>
                  <a:pt x="417" y="121"/>
                  <a:pt x="430" y="108"/>
                  <a:pt x="430" y="92"/>
                </a:cubicBezTo>
                <a:cubicBezTo>
                  <a:pt x="430" y="67"/>
                  <a:pt x="430" y="67"/>
                  <a:pt x="430" y="67"/>
                </a:cubicBezTo>
                <a:cubicBezTo>
                  <a:pt x="511" y="67"/>
                  <a:pt x="511" y="67"/>
                  <a:pt x="511" y="67"/>
                </a:cubicBezTo>
                <a:lnTo>
                  <a:pt x="511" y="163"/>
                </a:lnTo>
                <a:close/>
                <a:moveTo>
                  <a:pt x="62" y="521"/>
                </a:moveTo>
                <a:cubicBezTo>
                  <a:pt x="462" y="521"/>
                  <a:pt x="462" y="521"/>
                  <a:pt x="462" y="521"/>
                </a:cubicBezTo>
                <a:cubicBezTo>
                  <a:pt x="466" y="521"/>
                  <a:pt x="469" y="518"/>
                  <a:pt x="469" y="514"/>
                </a:cubicBezTo>
                <a:cubicBezTo>
                  <a:pt x="469" y="241"/>
                  <a:pt x="469" y="241"/>
                  <a:pt x="469" y="241"/>
                </a:cubicBezTo>
                <a:cubicBezTo>
                  <a:pt x="469" y="237"/>
                  <a:pt x="466" y="234"/>
                  <a:pt x="462" y="234"/>
                </a:cubicBezTo>
                <a:cubicBezTo>
                  <a:pt x="62" y="234"/>
                  <a:pt x="62" y="234"/>
                  <a:pt x="62" y="234"/>
                </a:cubicBezTo>
                <a:cubicBezTo>
                  <a:pt x="58" y="234"/>
                  <a:pt x="55" y="237"/>
                  <a:pt x="55" y="241"/>
                </a:cubicBezTo>
                <a:cubicBezTo>
                  <a:pt x="55" y="514"/>
                  <a:pt x="55" y="514"/>
                  <a:pt x="55" y="514"/>
                </a:cubicBezTo>
                <a:cubicBezTo>
                  <a:pt x="55" y="518"/>
                  <a:pt x="58" y="521"/>
                  <a:pt x="62" y="521"/>
                </a:cubicBezTo>
                <a:close/>
                <a:moveTo>
                  <a:pt x="366" y="248"/>
                </a:moveTo>
                <a:cubicBezTo>
                  <a:pt x="455" y="248"/>
                  <a:pt x="455" y="248"/>
                  <a:pt x="455" y="248"/>
                </a:cubicBezTo>
                <a:cubicBezTo>
                  <a:pt x="455" y="325"/>
                  <a:pt x="455" y="325"/>
                  <a:pt x="455" y="325"/>
                </a:cubicBezTo>
                <a:cubicBezTo>
                  <a:pt x="366" y="325"/>
                  <a:pt x="366" y="325"/>
                  <a:pt x="366" y="325"/>
                </a:cubicBezTo>
                <a:lnTo>
                  <a:pt x="366" y="248"/>
                </a:lnTo>
                <a:close/>
                <a:moveTo>
                  <a:pt x="366" y="339"/>
                </a:moveTo>
                <a:cubicBezTo>
                  <a:pt x="455" y="339"/>
                  <a:pt x="455" y="339"/>
                  <a:pt x="455" y="339"/>
                </a:cubicBezTo>
                <a:cubicBezTo>
                  <a:pt x="455" y="414"/>
                  <a:pt x="455" y="414"/>
                  <a:pt x="455" y="414"/>
                </a:cubicBezTo>
                <a:cubicBezTo>
                  <a:pt x="366" y="414"/>
                  <a:pt x="366" y="414"/>
                  <a:pt x="366" y="414"/>
                </a:cubicBezTo>
                <a:lnTo>
                  <a:pt x="366" y="339"/>
                </a:lnTo>
                <a:close/>
                <a:moveTo>
                  <a:pt x="366" y="428"/>
                </a:moveTo>
                <a:cubicBezTo>
                  <a:pt x="455" y="428"/>
                  <a:pt x="455" y="428"/>
                  <a:pt x="455" y="428"/>
                </a:cubicBezTo>
                <a:cubicBezTo>
                  <a:pt x="455" y="507"/>
                  <a:pt x="455" y="507"/>
                  <a:pt x="455" y="507"/>
                </a:cubicBezTo>
                <a:cubicBezTo>
                  <a:pt x="366" y="507"/>
                  <a:pt x="366" y="507"/>
                  <a:pt x="366" y="507"/>
                </a:cubicBezTo>
                <a:lnTo>
                  <a:pt x="366" y="428"/>
                </a:lnTo>
                <a:close/>
                <a:moveTo>
                  <a:pt x="266" y="248"/>
                </a:moveTo>
                <a:cubicBezTo>
                  <a:pt x="352" y="248"/>
                  <a:pt x="352" y="248"/>
                  <a:pt x="352" y="248"/>
                </a:cubicBezTo>
                <a:cubicBezTo>
                  <a:pt x="352" y="325"/>
                  <a:pt x="352" y="325"/>
                  <a:pt x="352" y="325"/>
                </a:cubicBezTo>
                <a:cubicBezTo>
                  <a:pt x="266" y="325"/>
                  <a:pt x="266" y="325"/>
                  <a:pt x="266" y="325"/>
                </a:cubicBezTo>
                <a:lnTo>
                  <a:pt x="266" y="248"/>
                </a:lnTo>
                <a:close/>
                <a:moveTo>
                  <a:pt x="266" y="339"/>
                </a:moveTo>
                <a:cubicBezTo>
                  <a:pt x="352" y="339"/>
                  <a:pt x="352" y="339"/>
                  <a:pt x="352" y="339"/>
                </a:cubicBezTo>
                <a:cubicBezTo>
                  <a:pt x="352" y="414"/>
                  <a:pt x="352" y="414"/>
                  <a:pt x="352" y="414"/>
                </a:cubicBezTo>
                <a:cubicBezTo>
                  <a:pt x="266" y="414"/>
                  <a:pt x="266" y="414"/>
                  <a:pt x="266" y="414"/>
                </a:cubicBezTo>
                <a:lnTo>
                  <a:pt x="266" y="339"/>
                </a:lnTo>
                <a:close/>
                <a:moveTo>
                  <a:pt x="266" y="428"/>
                </a:moveTo>
                <a:cubicBezTo>
                  <a:pt x="352" y="428"/>
                  <a:pt x="352" y="428"/>
                  <a:pt x="352" y="428"/>
                </a:cubicBezTo>
                <a:cubicBezTo>
                  <a:pt x="352" y="507"/>
                  <a:pt x="352" y="507"/>
                  <a:pt x="352" y="507"/>
                </a:cubicBezTo>
                <a:cubicBezTo>
                  <a:pt x="266" y="507"/>
                  <a:pt x="266" y="507"/>
                  <a:pt x="266" y="507"/>
                </a:cubicBezTo>
                <a:lnTo>
                  <a:pt x="266" y="428"/>
                </a:lnTo>
                <a:close/>
                <a:moveTo>
                  <a:pt x="165" y="248"/>
                </a:moveTo>
                <a:cubicBezTo>
                  <a:pt x="252" y="248"/>
                  <a:pt x="252" y="248"/>
                  <a:pt x="252" y="24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65" y="325"/>
                  <a:pt x="165" y="325"/>
                  <a:pt x="165" y="325"/>
                </a:cubicBezTo>
                <a:lnTo>
                  <a:pt x="165" y="248"/>
                </a:lnTo>
                <a:close/>
                <a:moveTo>
                  <a:pt x="165" y="339"/>
                </a:moveTo>
                <a:cubicBezTo>
                  <a:pt x="252" y="339"/>
                  <a:pt x="252" y="339"/>
                  <a:pt x="252" y="339"/>
                </a:cubicBezTo>
                <a:cubicBezTo>
                  <a:pt x="252" y="414"/>
                  <a:pt x="252" y="414"/>
                  <a:pt x="252" y="414"/>
                </a:cubicBezTo>
                <a:cubicBezTo>
                  <a:pt x="165" y="414"/>
                  <a:pt x="165" y="414"/>
                  <a:pt x="165" y="414"/>
                </a:cubicBezTo>
                <a:lnTo>
                  <a:pt x="165" y="339"/>
                </a:lnTo>
                <a:close/>
                <a:moveTo>
                  <a:pt x="165" y="428"/>
                </a:moveTo>
                <a:cubicBezTo>
                  <a:pt x="252" y="428"/>
                  <a:pt x="252" y="428"/>
                  <a:pt x="252" y="428"/>
                </a:cubicBezTo>
                <a:cubicBezTo>
                  <a:pt x="252" y="507"/>
                  <a:pt x="252" y="507"/>
                  <a:pt x="252" y="507"/>
                </a:cubicBezTo>
                <a:cubicBezTo>
                  <a:pt x="165" y="507"/>
                  <a:pt x="165" y="507"/>
                  <a:pt x="165" y="507"/>
                </a:cubicBezTo>
                <a:lnTo>
                  <a:pt x="165" y="428"/>
                </a:lnTo>
                <a:close/>
                <a:moveTo>
                  <a:pt x="69" y="248"/>
                </a:moveTo>
                <a:cubicBezTo>
                  <a:pt x="151" y="248"/>
                  <a:pt x="151" y="248"/>
                  <a:pt x="151" y="248"/>
                </a:cubicBezTo>
                <a:cubicBezTo>
                  <a:pt x="151" y="325"/>
                  <a:pt x="151" y="325"/>
                  <a:pt x="151" y="325"/>
                </a:cubicBezTo>
                <a:cubicBezTo>
                  <a:pt x="69" y="325"/>
                  <a:pt x="69" y="325"/>
                  <a:pt x="69" y="325"/>
                </a:cubicBezTo>
                <a:lnTo>
                  <a:pt x="69" y="248"/>
                </a:lnTo>
                <a:close/>
                <a:moveTo>
                  <a:pt x="69" y="339"/>
                </a:moveTo>
                <a:cubicBezTo>
                  <a:pt x="151" y="339"/>
                  <a:pt x="151" y="339"/>
                  <a:pt x="151" y="339"/>
                </a:cubicBezTo>
                <a:cubicBezTo>
                  <a:pt x="151" y="414"/>
                  <a:pt x="151" y="414"/>
                  <a:pt x="151" y="414"/>
                </a:cubicBezTo>
                <a:cubicBezTo>
                  <a:pt x="69" y="414"/>
                  <a:pt x="69" y="414"/>
                  <a:pt x="69" y="414"/>
                </a:cubicBezTo>
                <a:lnTo>
                  <a:pt x="69" y="339"/>
                </a:lnTo>
                <a:close/>
                <a:moveTo>
                  <a:pt x="69" y="428"/>
                </a:moveTo>
                <a:cubicBezTo>
                  <a:pt x="151" y="428"/>
                  <a:pt x="151" y="428"/>
                  <a:pt x="151" y="428"/>
                </a:cubicBezTo>
                <a:cubicBezTo>
                  <a:pt x="151" y="507"/>
                  <a:pt x="151" y="507"/>
                  <a:pt x="151" y="507"/>
                </a:cubicBezTo>
                <a:cubicBezTo>
                  <a:pt x="69" y="507"/>
                  <a:pt x="69" y="507"/>
                  <a:pt x="69" y="507"/>
                </a:cubicBezTo>
                <a:lnTo>
                  <a:pt x="69" y="428"/>
                </a:lnTo>
                <a:close/>
              </a:path>
            </a:pathLst>
          </a:custGeom>
          <a:solidFill>
            <a:srgbClr val="57565A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 b="0" l="0" r="0" t="21154"/>
          <a:stretch/>
        </p:blipFill>
        <p:spPr>
          <a:xfrm>
            <a:off x="-25250" y="0"/>
            <a:ext cx="9194500" cy="4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>
            <p:ph idx="4294967295" type="body"/>
          </p:nvPr>
        </p:nvSpPr>
        <p:spPr>
          <a:xfrm>
            <a:off x="659400" y="68425"/>
            <a:ext cx="8484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rPr lang="es" sz="1700">
                <a:solidFill>
                  <a:srgbClr val="318B9D"/>
                </a:solidFill>
                <a:latin typeface="Cabin"/>
                <a:ea typeface="Cabin"/>
                <a:cs typeface="Cabin"/>
                <a:sym typeface="Cabin"/>
              </a:rPr>
              <a:t>Tecnologías utilizadas</a:t>
            </a:r>
            <a:endParaRPr sz="1700">
              <a:solidFill>
                <a:srgbClr val="318B9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t/>
            </a:r>
            <a:endParaRPr sz="1700">
              <a:solidFill>
                <a:srgbClr val="318B9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1859B"/>
              </a:buClr>
              <a:buSzPts val="960"/>
              <a:buNone/>
            </a:pPr>
            <a:r>
              <a:t/>
            </a:r>
            <a:endParaRPr sz="720"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2" y="4749325"/>
            <a:ext cx="394650" cy="3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314538" y="4800388"/>
            <a:ext cx="4356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Data Analytics final project dataptmad1121 - </a:t>
            </a:r>
            <a:r>
              <a:rPr lang="es" sz="700" u="sng">
                <a:solidFill>
                  <a:schemeClr val="hlink"/>
                </a:solidFill>
                <a:hlinkClick r:id="rId5"/>
              </a:rPr>
              <a:t>GitHub repository</a:t>
            </a:r>
            <a:endParaRPr sz="7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685800" y="742950"/>
            <a:ext cx="1761900" cy="1619700"/>
          </a:xfrm>
          <a:prstGeom prst="rect">
            <a:avLst/>
          </a:prstGeom>
          <a:solidFill>
            <a:srgbClr val="7F7F7F">
              <a:alpha val="14900"/>
            </a:srgbClr>
          </a:solidFill>
          <a:ln>
            <a:noFill/>
          </a:ln>
        </p:spPr>
        <p:txBody>
          <a:bodyPr anchorCtr="0" anchor="b" bIns="182875" lIns="182875" spcFirstLastPara="1" rIns="18287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Creación dataFrames</a:t>
            </a:r>
            <a:endParaRPr sz="1100"/>
          </a:p>
        </p:txBody>
      </p:sp>
      <p:sp>
        <p:nvSpPr>
          <p:cNvPr id="180" name="Google Shape;180;p19"/>
          <p:cNvSpPr/>
          <p:nvPr/>
        </p:nvSpPr>
        <p:spPr>
          <a:xfrm>
            <a:off x="2689374" y="742950"/>
            <a:ext cx="1761900" cy="1619700"/>
          </a:xfrm>
          <a:prstGeom prst="rect">
            <a:avLst/>
          </a:prstGeom>
          <a:solidFill>
            <a:srgbClr val="7F7F7F">
              <a:alpha val="14900"/>
            </a:srgbClr>
          </a:solidFill>
          <a:ln>
            <a:noFill/>
          </a:ln>
        </p:spPr>
        <p:txBody>
          <a:bodyPr anchorCtr="0" anchor="b" bIns="182875" lIns="182875" spcFirstLastPara="1" rIns="18287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Modificación de Arrays</a:t>
            </a:r>
            <a:endParaRPr sz="1100"/>
          </a:p>
        </p:txBody>
      </p:sp>
      <p:sp>
        <p:nvSpPr>
          <p:cNvPr id="181" name="Google Shape;181;p19"/>
          <p:cNvSpPr/>
          <p:nvPr/>
        </p:nvSpPr>
        <p:spPr>
          <a:xfrm>
            <a:off x="4692949" y="742950"/>
            <a:ext cx="1761900" cy="1619700"/>
          </a:xfrm>
          <a:prstGeom prst="rect">
            <a:avLst/>
          </a:prstGeom>
          <a:solidFill>
            <a:srgbClr val="7F7F7F">
              <a:alpha val="14900"/>
            </a:srgbClr>
          </a:solidFill>
          <a:ln>
            <a:noFill/>
          </a:ln>
        </p:spPr>
        <p:txBody>
          <a:bodyPr anchorCtr="0" anchor="b" bIns="182875" lIns="182875" spcFirstLastPara="1" rIns="18287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Librería HTTP y Web Scraping</a:t>
            </a:r>
            <a:endParaRPr sz="1100"/>
          </a:p>
        </p:txBody>
      </p:sp>
      <p:sp>
        <p:nvSpPr>
          <p:cNvPr id="182" name="Google Shape;182;p19"/>
          <p:cNvSpPr/>
          <p:nvPr/>
        </p:nvSpPr>
        <p:spPr>
          <a:xfrm>
            <a:off x="6696525" y="742950"/>
            <a:ext cx="1761900" cy="1619700"/>
          </a:xfrm>
          <a:prstGeom prst="rect">
            <a:avLst/>
          </a:prstGeom>
          <a:solidFill>
            <a:srgbClr val="7F7F7F">
              <a:alpha val="14900"/>
            </a:srgbClr>
          </a:solidFill>
          <a:ln>
            <a:noFill/>
          </a:ln>
        </p:spPr>
        <p:txBody>
          <a:bodyPr anchorCtr="0" anchor="b" bIns="182875" lIns="182875" spcFirstLastPara="1" rIns="18287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Expresiones Regulares</a:t>
            </a:r>
            <a:endParaRPr sz="1100"/>
          </a:p>
        </p:txBody>
      </p:sp>
      <p:sp>
        <p:nvSpPr>
          <p:cNvPr id="183" name="Google Shape;183;p19"/>
          <p:cNvSpPr/>
          <p:nvPr/>
        </p:nvSpPr>
        <p:spPr>
          <a:xfrm>
            <a:off x="685800" y="2361246"/>
            <a:ext cx="1761900" cy="2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25" lIns="182875" spcFirstLastPara="1" rIns="18287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PANDAS</a:t>
            </a:r>
            <a:endParaRPr sz="900"/>
          </a:p>
        </p:txBody>
      </p:sp>
      <p:sp>
        <p:nvSpPr>
          <p:cNvPr id="184" name="Google Shape;184;p19"/>
          <p:cNvSpPr/>
          <p:nvPr/>
        </p:nvSpPr>
        <p:spPr>
          <a:xfrm>
            <a:off x="2689374" y="2361246"/>
            <a:ext cx="1761900" cy="25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25" lIns="182875" spcFirstLastPara="1" rIns="18287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NUMPY</a:t>
            </a:r>
            <a:endParaRPr sz="900"/>
          </a:p>
        </p:txBody>
      </p:sp>
      <p:sp>
        <p:nvSpPr>
          <p:cNvPr id="185" name="Google Shape;185;p19"/>
          <p:cNvSpPr/>
          <p:nvPr/>
        </p:nvSpPr>
        <p:spPr>
          <a:xfrm>
            <a:off x="4692949" y="2361246"/>
            <a:ext cx="1761900" cy="25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25" lIns="182875" spcFirstLastPara="1" rIns="18287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REQUESTS, BS4</a:t>
            </a:r>
            <a:endParaRPr sz="15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6696525" y="2361246"/>
            <a:ext cx="1761900" cy="256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25" lIns="182875" spcFirstLastPara="1" rIns="18287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 (regex)</a:t>
            </a:r>
            <a:endParaRPr sz="900"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2" y="4749325"/>
            <a:ext cx="394650" cy="3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/>
          <p:nvPr/>
        </p:nvSpPr>
        <p:spPr>
          <a:xfrm>
            <a:off x="314538" y="4800388"/>
            <a:ext cx="4356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Data Analytics final project dataptmad1121 - </a:t>
            </a:r>
            <a:r>
              <a:rPr lang="es" sz="700" u="sng">
                <a:solidFill>
                  <a:schemeClr val="hlink"/>
                </a:solidFill>
                <a:hlinkClick r:id="rId4"/>
              </a:rPr>
              <a:t>GitHub repository</a:t>
            </a:r>
            <a:endParaRPr sz="700"/>
          </a:p>
        </p:txBody>
      </p:sp>
      <p:pic>
        <p:nvPicPr>
          <p:cNvPr id="189" name="Google Shape;189;p19"/>
          <p:cNvPicPr preferRelativeResize="0"/>
          <p:nvPr/>
        </p:nvPicPr>
        <p:blipFill rotWithShape="1">
          <a:blip r:embed="rId5">
            <a:alphaModFix/>
          </a:blip>
          <a:srcRect b="0" l="0" r="0" t="21154"/>
          <a:stretch/>
        </p:blipFill>
        <p:spPr>
          <a:xfrm>
            <a:off x="-25250" y="0"/>
            <a:ext cx="9194500" cy="4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>
            <p:ph idx="4294967295" type="body"/>
          </p:nvPr>
        </p:nvSpPr>
        <p:spPr>
          <a:xfrm>
            <a:off x="659400" y="68425"/>
            <a:ext cx="8484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rPr lang="es" sz="1700">
                <a:solidFill>
                  <a:srgbClr val="318B9D"/>
                </a:solidFill>
                <a:latin typeface="Cabin"/>
                <a:ea typeface="Cabin"/>
                <a:cs typeface="Cabin"/>
                <a:sym typeface="Cabin"/>
              </a:rPr>
              <a:t>Librerías de Python</a:t>
            </a:r>
            <a:endParaRPr sz="1700">
              <a:solidFill>
                <a:srgbClr val="318B9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t/>
            </a:r>
            <a:endParaRPr sz="1700">
              <a:solidFill>
                <a:srgbClr val="318B9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1859B"/>
              </a:buClr>
              <a:buSzPts val="960"/>
              <a:buNone/>
            </a:pPr>
            <a:r>
              <a:t/>
            </a:r>
            <a:endParaRPr sz="720"/>
          </a:p>
        </p:txBody>
      </p:sp>
      <p:sp>
        <p:nvSpPr>
          <p:cNvPr id="191" name="Google Shape;191;p19"/>
          <p:cNvSpPr/>
          <p:nvPr/>
        </p:nvSpPr>
        <p:spPr>
          <a:xfrm>
            <a:off x="685800" y="2771675"/>
            <a:ext cx="1761900" cy="1619700"/>
          </a:xfrm>
          <a:prstGeom prst="rect">
            <a:avLst/>
          </a:prstGeom>
          <a:solidFill>
            <a:srgbClr val="7F7F7F">
              <a:alpha val="14900"/>
            </a:srgbClr>
          </a:solidFill>
          <a:ln>
            <a:noFill/>
          </a:ln>
        </p:spPr>
        <p:txBody>
          <a:bodyPr anchorCtr="0" anchor="b" bIns="182875" lIns="182875" spcFirstLastPara="1" rIns="18287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Fechas en diferentes formatos</a:t>
            </a:r>
            <a:endParaRPr sz="1100"/>
          </a:p>
        </p:txBody>
      </p:sp>
      <p:sp>
        <p:nvSpPr>
          <p:cNvPr id="192" name="Google Shape;192;p19"/>
          <p:cNvSpPr/>
          <p:nvPr/>
        </p:nvSpPr>
        <p:spPr>
          <a:xfrm>
            <a:off x="2689374" y="2771675"/>
            <a:ext cx="1761900" cy="1619700"/>
          </a:xfrm>
          <a:prstGeom prst="rect">
            <a:avLst/>
          </a:prstGeom>
          <a:solidFill>
            <a:srgbClr val="7F7F7F">
              <a:alpha val="14900"/>
            </a:srgbClr>
          </a:solidFill>
          <a:ln>
            <a:noFill/>
          </a:ln>
        </p:spPr>
        <p:txBody>
          <a:bodyPr anchorCtr="0" anchor="b" bIns="182875" lIns="182875" spcFirstLastPara="1" rIns="18287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Tablas online como BBDD</a:t>
            </a:r>
            <a:endParaRPr sz="1100"/>
          </a:p>
        </p:txBody>
      </p:sp>
      <p:sp>
        <p:nvSpPr>
          <p:cNvPr id="193" name="Google Shape;193;p19"/>
          <p:cNvSpPr/>
          <p:nvPr/>
        </p:nvSpPr>
        <p:spPr>
          <a:xfrm>
            <a:off x="4692949" y="2771675"/>
            <a:ext cx="1761900" cy="1619700"/>
          </a:xfrm>
          <a:prstGeom prst="rect">
            <a:avLst/>
          </a:prstGeom>
          <a:solidFill>
            <a:srgbClr val="7F7F7F">
              <a:alpha val="14900"/>
            </a:srgbClr>
          </a:solidFill>
          <a:ln>
            <a:noFill/>
          </a:ln>
        </p:spPr>
        <p:txBody>
          <a:bodyPr anchorCtr="0" anchor="b" bIns="182875" lIns="182875" spcFirstLastPara="1" rIns="18287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Alertas y Backup </a:t>
            </a:r>
            <a:r>
              <a:rPr lang="es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vía</a:t>
            </a:r>
            <a:r>
              <a:rPr lang="es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Email</a:t>
            </a:r>
            <a:endParaRPr sz="1100"/>
          </a:p>
        </p:txBody>
      </p:sp>
      <p:sp>
        <p:nvSpPr>
          <p:cNvPr id="194" name="Google Shape;194;p19"/>
          <p:cNvSpPr/>
          <p:nvPr/>
        </p:nvSpPr>
        <p:spPr>
          <a:xfrm>
            <a:off x="6696525" y="2771675"/>
            <a:ext cx="1761900" cy="1619700"/>
          </a:xfrm>
          <a:prstGeom prst="rect">
            <a:avLst/>
          </a:prstGeom>
          <a:solidFill>
            <a:srgbClr val="7F7F7F">
              <a:alpha val="14900"/>
            </a:srgbClr>
          </a:solidFill>
          <a:ln>
            <a:noFill/>
          </a:ln>
        </p:spPr>
        <p:txBody>
          <a:bodyPr anchorCtr="0" anchor="b" bIns="182875" lIns="182875" spcFirstLastPara="1" rIns="18287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Gestión de credenciales</a:t>
            </a:r>
            <a:endParaRPr sz="1100"/>
          </a:p>
        </p:txBody>
      </p:sp>
      <p:sp>
        <p:nvSpPr>
          <p:cNvPr id="195" name="Google Shape;195;p19"/>
          <p:cNvSpPr/>
          <p:nvPr/>
        </p:nvSpPr>
        <p:spPr>
          <a:xfrm>
            <a:off x="685800" y="4389971"/>
            <a:ext cx="1761900" cy="256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45725" lIns="182875" spcFirstLastPara="1" rIns="18287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DATETIME</a:t>
            </a:r>
            <a:endParaRPr sz="900"/>
          </a:p>
        </p:txBody>
      </p:sp>
      <p:sp>
        <p:nvSpPr>
          <p:cNvPr id="196" name="Google Shape;196;p19"/>
          <p:cNvSpPr/>
          <p:nvPr/>
        </p:nvSpPr>
        <p:spPr>
          <a:xfrm>
            <a:off x="2689374" y="4389971"/>
            <a:ext cx="1761900" cy="2568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ctr" bIns="45725" lIns="182875" spcFirstLastPara="1" rIns="18287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GSPREAD</a:t>
            </a:r>
            <a:endParaRPr sz="900"/>
          </a:p>
        </p:txBody>
      </p:sp>
      <p:sp>
        <p:nvSpPr>
          <p:cNvPr id="197" name="Google Shape;197;p19"/>
          <p:cNvSpPr/>
          <p:nvPr/>
        </p:nvSpPr>
        <p:spPr>
          <a:xfrm>
            <a:off x="4692949" y="4389971"/>
            <a:ext cx="1761900" cy="256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45725" lIns="182875" spcFirstLastPara="1" rIns="18287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EMAIL, SMTPLIB, SSL</a:t>
            </a:r>
            <a:endParaRPr sz="600"/>
          </a:p>
        </p:txBody>
      </p:sp>
      <p:sp>
        <p:nvSpPr>
          <p:cNvPr id="198" name="Google Shape;198;p19"/>
          <p:cNvSpPr/>
          <p:nvPr/>
        </p:nvSpPr>
        <p:spPr>
          <a:xfrm>
            <a:off x="6696525" y="4389971"/>
            <a:ext cx="1761900" cy="256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45725" lIns="182875" spcFirstLastPara="1" rIns="18287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DOTENV</a:t>
            </a:r>
            <a:endParaRPr sz="900"/>
          </a:p>
        </p:txBody>
      </p:sp>
      <p:pic>
        <p:nvPicPr>
          <p:cNvPr id="199" name="Google Shape;199;p19"/>
          <p:cNvPicPr preferRelativeResize="0"/>
          <p:nvPr/>
        </p:nvPicPr>
        <p:blipFill rotWithShape="1">
          <a:blip r:embed="rId6">
            <a:alphaModFix/>
          </a:blip>
          <a:srcRect b="0" l="0" r="72432" t="0"/>
          <a:stretch/>
        </p:blipFill>
        <p:spPr>
          <a:xfrm>
            <a:off x="1344062" y="871451"/>
            <a:ext cx="484599" cy="71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 rotWithShape="1">
          <a:blip r:embed="rId7">
            <a:alphaModFix/>
          </a:blip>
          <a:srcRect b="0" l="0" r="62400" t="0"/>
          <a:stretch/>
        </p:blipFill>
        <p:spPr>
          <a:xfrm>
            <a:off x="3302412" y="906030"/>
            <a:ext cx="535824" cy="64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28525" y="949200"/>
            <a:ext cx="986250" cy="5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2250" y="869900"/>
            <a:ext cx="710451" cy="71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24450" y="2970575"/>
            <a:ext cx="484600" cy="4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19263" y="2988418"/>
            <a:ext cx="986249" cy="448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06000" y="3011940"/>
            <a:ext cx="535823" cy="401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309562" y="2934565"/>
            <a:ext cx="535825" cy="556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/>
          <p:nvPr/>
        </p:nvSpPr>
        <p:spPr>
          <a:xfrm>
            <a:off x="1332835" y="877221"/>
            <a:ext cx="1620300" cy="1620300"/>
          </a:xfrm>
          <a:prstGeom prst="ellipse">
            <a:avLst/>
          </a:prstGeom>
          <a:noFill/>
          <a:ln cap="flat" cmpd="sng" w="69850">
            <a:solidFill>
              <a:srgbClr val="B2B2B2">
                <a:alpha val="298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1333681" y="878067"/>
            <a:ext cx="1618500" cy="1618500"/>
          </a:xfrm>
          <a:prstGeom prst="arc">
            <a:avLst>
              <a:gd fmla="val 10766207" name="adj1"/>
              <a:gd fmla="val 0" name="adj2"/>
            </a:avLst>
          </a:prstGeom>
          <a:noFill/>
          <a:ln cap="rnd" cmpd="sng" w="69850">
            <a:solidFill>
              <a:srgbClr val="48AF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2953015" y="877221"/>
            <a:ext cx="1620300" cy="1620300"/>
          </a:xfrm>
          <a:prstGeom prst="ellipse">
            <a:avLst/>
          </a:prstGeom>
          <a:noFill/>
          <a:ln cap="flat" cmpd="sng" w="69850">
            <a:solidFill>
              <a:srgbClr val="B2B2B2">
                <a:alpha val="298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20"/>
          <p:cNvSpPr/>
          <p:nvPr/>
        </p:nvSpPr>
        <p:spPr>
          <a:xfrm rot="10800000">
            <a:off x="2953849" y="878055"/>
            <a:ext cx="1618500" cy="1618500"/>
          </a:xfrm>
          <a:prstGeom prst="arc">
            <a:avLst>
              <a:gd fmla="val 10766207" name="adj1"/>
              <a:gd fmla="val 0" name="adj2"/>
            </a:avLst>
          </a:prstGeom>
          <a:noFill/>
          <a:ln cap="rnd" cmpd="sng" w="698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4572497" y="877221"/>
            <a:ext cx="1620300" cy="1620300"/>
          </a:xfrm>
          <a:prstGeom prst="ellipse">
            <a:avLst/>
          </a:prstGeom>
          <a:noFill/>
          <a:ln cap="flat" cmpd="sng" w="69850">
            <a:solidFill>
              <a:srgbClr val="B2B2B2">
                <a:alpha val="298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4573343" y="878067"/>
            <a:ext cx="1618500" cy="1618500"/>
          </a:xfrm>
          <a:prstGeom prst="arc">
            <a:avLst>
              <a:gd fmla="val 10766207" name="adj1"/>
              <a:gd fmla="val 0" name="adj2"/>
            </a:avLst>
          </a:prstGeom>
          <a:noFill/>
          <a:ln cap="rnd" cmpd="sng" w="69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6192677" y="877221"/>
            <a:ext cx="1620300" cy="1620300"/>
          </a:xfrm>
          <a:prstGeom prst="ellipse">
            <a:avLst/>
          </a:prstGeom>
          <a:noFill/>
          <a:ln cap="flat" cmpd="sng" w="69850">
            <a:solidFill>
              <a:srgbClr val="B2B2B2">
                <a:alpha val="298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20"/>
          <p:cNvSpPr/>
          <p:nvPr/>
        </p:nvSpPr>
        <p:spPr>
          <a:xfrm rot="10800000">
            <a:off x="6193511" y="878055"/>
            <a:ext cx="1618500" cy="1618500"/>
          </a:xfrm>
          <a:prstGeom prst="arc">
            <a:avLst>
              <a:gd fmla="val 10766207" name="adj1"/>
              <a:gd fmla="val 0" name="adj2"/>
            </a:avLst>
          </a:prstGeom>
          <a:noFill/>
          <a:ln cap="rnd" cmpd="sng" w="698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3482407" y="1066243"/>
            <a:ext cx="561000" cy="561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5102355" y="1066240"/>
            <a:ext cx="561000" cy="56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6722302" y="1066240"/>
            <a:ext cx="561000" cy="56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1862462" y="1066242"/>
            <a:ext cx="561000" cy="56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1577275" y="2786950"/>
            <a:ext cx="11709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 Definición de URLS a scrapear</a:t>
            </a:r>
            <a:endParaRPr sz="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 Establecer las credenciales</a:t>
            </a:r>
            <a:endParaRPr sz="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 Web Scraping</a:t>
            </a:r>
            <a:endParaRPr sz="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 Creación de fechas</a:t>
            </a:r>
            <a:endParaRPr sz="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 Conexión con Spreadsheets</a:t>
            </a:r>
            <a:endParaRPr sz="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1130898" y="2751352"/>
            <a:ext cx="59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01</a:t>
            </a:r>
            <a:endParaRPr sz="1100"/>
          </a:p>
        </p:txBody>
      </p:sp>
      <p:sp>
        <p:nvSpPr>
          <p:cNvPr id="225" name="Google Shape;225;p20"/>
          <p:cNvSpPr/>
          <p:nvPr/>
        </p:nvSpPr>
        <p:spPr>
          <a:xfrm>
            <a:off x="3403250" y="2786929"/>
            <a:ext cx="1170900" cy="2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 dataFrame con datos totales</a:t>
            </a:r>
            <a:endParaRPr sz="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 dataFrame con datos diarios</a:t>
            </a:r>
            <a:endParaRPr sz="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 Concatenación dataFrames</a:t>
            </a:r>
            <a:endParaRPr sz="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 Limpieza y Preparación </a:t>
            </a:r>
            <a:endParaRPr sz="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 Exportación a CSV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2956876" y="2751352"/>
            <a:ext cx="59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02</a:t>
            </a:r>
            <a:endParaRPr sz="1100"/>
          </a:p>
        </p:txBody>
      </p:sp>
      <p:sp>
        <p:nvSpPr>
          <p:cNvPr id="227" name="Google Shape;227;p20"/>
          <p:cNvSpPr/>
          <p:nvPr/>
        </p:nvSpPr>
        <p:spPr>
          <a:xfrm>
            <a:off x="5229225" y="2786928"/>
            <a:ext cx="1170900" cy="2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 Estudio de valores anómalos para crear alertas</a:t>
            </a:r>
            <a:endParaRPr sz="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 Identificación de productos sin stock o descatalogados</a:t>
            </a:r>
            <a:endParaRPr sz="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 Creación de backup</a:t>
            </a:r>
            <a:endParaRPr sz="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 Creación de alertas vía Email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4782853" y="2751352"/>
            <a:ext cx="59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03</a:t>
            </a:r>
            <a:endParaRPr sz="1100"/>
          </a:p>
        </p:txBody>
      </p:sp>
      <p:sp>
        <p:nvSpPr>
          <p:cNvPr id="229" name="Google Shape;229;p20"/>
          <p:cNvSpPr/>
          <p:nvPr/>
        </p:nvSpPr>
        <p:spPr>
          <a:xfrm>
            <a:off x="7055200" y="2786885"/>
            <a:ext cx="1170900" cy="2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 Conexión con Spreadsheets:</a:t>
            </a:r>
            <a:endParaRPr sz="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a) MAIN dataFrame</a:t>
            </a:r>
            <a:endParaRPr sz="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b) daily scrapped data dataFrame</a:t>
            </a:r>
            <a:endParaRPr sz="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c) out of stock or discontinued dataFrame</a:t>
            </a:r>
            <a:endParaRPr sz="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d) none values dataFrame</a:t>
            </a:r>
            <a:endParaRPr sz="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6608832" y="2751352"/>
            <a:ext cx="59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04</a:t>
            </a:r>
            <a:endParaRPr sz="1100"/>
          </a:p>
        </p:txBody>
      </p:sp>
      <p:sp>
        <p:nvSpPr>
          <p:cNvPr id="231" name="Google Shape;231;p20"/>
          <p:cNvSpPr/>
          <p:nvPr/>
        </p:nvSpPr>
        <p:spPr>
          <a:xfrm>
            <a:off x="1333681" y="1727379"/>
            <a:ext cx="1618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acquisition</a:t>
            </a:r>
            <a:endParaRPr b="1" sz="1100"/>
          </a:p>
        </p:txBody>
      </p:sp>
      <p:sp>
        <p:nvSpPr>
          <p:cNvPr id="232" name="Google Shape;232;p20"/>
          <p:cNvSpPr/>
          <p:nvPr/>
        </p:nvSpPr>
        <p:spPr>
          <a:xfrm>
            <a:off x="2933626" y="1727379"/>
            <a:ext cx="16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wrangling</a:t>
            </a:r>
            <a:endParaRPr b="1" sz="1100"/>
          </a:p>
        </p:txBody>
      </p:sp>
      <p:sp>
        <p:nvSpPr>
          <p:cNvPr id="233" name="Google Shape;233;p20"/>
          <p:cNvSpPr/>
          <p:nvPr/>
        </p:nvSpPr>
        <p:spPr>
          <a:xfrm>
            <a:off x="4571444" y="1727379"/>
            <a:ext cx="16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  <a:endParaRPr b="1" sz="1100"/>
          </a:p>
        </p:txBody>
      </p:sp>
      <p:sp>
        <p:nvSpPr>
          <p:cNvPr id="234" name="Google Shape;234;p20"/>
          <p:cNvSpPr/>
          <p:nvPr/>
        </p:nvSpPr>
        <p:spPr>
          <a:xfrm>
            <a:off x="6171390" y="1727379"/>
            <a:ext cx="1618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reporting</a:t>
            </a:r>
            <a:endParaRPr b="1" sz="1100"/>
          </a:p>
        </p:txBody>
      </p:sp>
      <p:sp>
        <p:nvSpPr>
          <p:cNvPr id="235" name="Google Shape;235;p20"/>
          <p:cNvSpPr/>
          <p:nvPr/>
        </p:nvSpPr>
        <p:spPr>
          <a:xfrm>
            <a:off x="1999244" y="1171495"/>
            <a:ext cx="304504" cy="353798"/>
          </a:xfrm>
          <a:custGeom>
            <a:rect b="b" l="l" r="r" t="t"/>
            <a:pathLst>
              <a:path extrusionOk="0" h="480" w="413">
                <a:moveTo>
                  <a:pt x="412" y="412"/>
                </a:moveTo>
                <a:cubicBezTo>
                  <a:pt x="405" y="398"/>
                  <a:pt x="406" y="380"/>
                  <a:pt x="407" y="364"/>
                </a:cubicBezTo>
                <a:cubicBezTo>
                  <a:pt x="408" y="351"/>
                  <a:pt x="409" y="341"/>
                  <a:pt x="405" y="333"/>
                </a:cubicBezTo>
                <a:cubicBezTo>
                  <a:pt x="402" y="327"/>
                  <a:pt x="398" y="311"/>
                  <a:pt x="394" y="296"/>
                </a:cubicBezTo>
                <a:cubicBezTo>
                  <a:pt x="390" y="279"/>
                  <a:pt x="386" y="263"/>
                  <a:pt x="382" y="255"/>
                </a:cubicBezTo>
                <a:cubicBezTo>
                  <a:pt x="375" y="241"/>
                  <a:pt x="365" y="233"/>
                  <a:pt x="353" y="233"/>
                </a:cubicBezTo>
                <a:cubicBezTo>
                  <a:pt x="350" y="233"/>
                  <a:pt x="347" y="234"/>
                  <a:pt x="344" y="234"/>
                </a:cubicBezTo>
                <a:cubicBezTo>
                  <a:pt x="344" y="29"/>
                  <a:pt x="344" y="29"/>
                  <a:pt x="344" y="29"/>
                </a:cubicBezTo>
                <a:cubicBezTo>
                  <a:pt x="344" y="12"/>
                  <a:pt x="330" y="0"/>
                  <a:pt x="316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4" y="0"/>
                  <a:pt x="0" y="12"/>
                  <a:pt x="0" y="29"/>
                </a:cubicBezTo>
                <a:cubicBezTo>
                  <a:pt x="0" y="441"/>
                  <a:pt x="0" y="441"/>
                  <a:pt x="0" y="441"/>
                </a:cubicBezTo>
                <a:cubicBezTo>
                  <a:pt x="0" y="457"/>
                  <a:pt x="14" y="469"/>
                  <a:pt x="28" y="469"/>
                </a:cubicBezTo>
                <a:cubicBezTo>
                  <a:pt x="294" y="469"/>
                  <a:pt x="294" y="469"/>
                  <a:pt x="294" y="469"/>
                </a:cubicBezTo>
                <a:cubicBezTo>
                  <a:pt x="295" y="472"/>
                  <a:pt x="297" y="475"/>
                  <a:pt x="298" y="478"/>
                </a:cubicBezTo>
                <a:cubicBezTo>
                  <a:pt x="299" y="479"/>
                  <a:pt x="301" y="480"/>
                  <a:pt x="303" y="480"/>
                </a:cubicBezTo>
                <a:cubicBezTo>
                  <a:pt x="303" y="480"/>
                  <a:pt x="304" y="480"/>
                  <a:pt x="305" y="480"/>
                </a:cubicBezTo>
                <a:cubicBezTo>
                  <a:pt x="307" y="479"/>
                  <a:pt x="308" y="476"/>
                  <a:pt x="307" y="474"/>
                </a:cubicBezTo>
                <a:cubicBezTo>
                  <a:pt x="294" y="446"/>
                  <a:pt x="273" y="422"/>
                  <a:pt x="259" y="416"/>
                </a:cubicBezTo>
                <a:cubicBezTo>
                  <a:pt x="251" y="414"/>
                  <a:pt x="217" y="385"/>
                  <a:pt x="196" y="367"/>
                </a:cubicBezTo>
                <a:cubicBezTo>
                  <a:pt x="187" y="359"/>
                  <a:pt x="179" y="352"/>
                  <a:pt x="175" y="349"/>
                </a:cubicBezTo>
                <a:cubicBezTo>
                  <a:pt x="168" y="344"/>
                  <a:pt x="170" y="335"/>
                  <a:pt x="174" y="331"/>
                </a:cubicBezTo>
                <a:cubicBezTo>
                  <a:pt x="175" y="329"/>
                  <a:pt x="181" y="323"/>
                  <a:pt x="188" y="328"/>
                </a:cubicBezTo>
                <a:cubicBezTo>
                  <a:pt x="190" y="329"/>
                  <a:pt x="192" y="331"/>
                  <a:pt x="195" y="334"/>
                </a:cubicBezTo>
                <a:cubicBezTo>
                  <a:pt x="206" y="342"/>
                  <a:pt x="222" y="354"/>
                  <a:pt x="231" y="361"/>
                </a:cubicBezTo>
                <a:cubicBezTo>
                  <a:pt x="234" y="364"/>
                  <a:pt x="238" y="364"/>
                  <a:pt x="239" y="363"/>
                </a:cubicBezTo>
                <a:cubicBezTo>
                  <a:pt x="245" y="361"/>
                  <a:pt x="247" y="350"/>
                  <a:pt x="247" y="341"/>
                </a:cubicBezTo>
                <a:cubicBezTo>
                  <a:pt x="247" y="340"/>
                  <a:pt x="247" y="339"/>
                  <a:pt x="247" y="339"/>
                </a:cubicBezTo>
                <a:cubicBezTo>
                  <a:pt x="188" y="215"/>
                  <a:pt x="188" y="215"/>
                  <a:pt x="188" y="215"/>
                </a:cubicBezTo>
                <a:cubicBezTo>
                  <a:pt x="183" y="205"/>
                  <a:pt x="186" y="193"/>
                  <a:pt x="195" y="189"/>
                </a:cubicBezTo>
                <a:cubicBezTo>
                  <a:pt x="199" y="187"/>
                  <a:pt x="203" y="187"/>
                  <a:pt x="208" y="189"/>
                </a:cubicBezTo>
                <a:cubicBezTo>
                  <a:pt x="212" y="191"/>
                  <a:pt x="215" y="195"/>
                  <a:pt x="217" y="201"/>
                </a:cubicBezTo>
                <a:cubicBezTo>
                  <a:pt x="217" y="201"/>
                  <a:pt x="217" y="201"/>
                  <a:pt x="217" y="202"/>
                </a:cubicBezTo>
                <a:cubicBezTo>
                  <a:pt x="251" y="274"/>
                  <a:pt x="251" y="274"/>
                  <a:pt x="251" y="274"/>
                </a:cubicBezTo>
                <a:cubicBezTo>
                  <a:pt x="252" y="276"/>
                  <a:pt x="255" y="277"/>
                  <a:pt x="257" y="276"/>
                </a:cubicBezTo>
                <a:cubicBezTo>
                  <a:pt x="259" y="276"/>
                  <a:pt x="260" y="274"/>
                  <a:pt x="260" y="271"/>
                </a:cubicBezTo>
                <a:cubicBezTo>
                  <a:pt x="260" y="267"/>
                  <a:pt x="261" y="264"/>
                  <a:pt x="265" y="261"/>
                </a:cubicBezTo>
                <a:cubicBezTo>
                  <a:pt x="272" y="257"/>
                  <a:pt x="284" y="256"/>
                  <a:pt x="292" y="259"/>
                </a:cubicBezTo>
                <a:cubicBezTo>
                  <a:pt x="294" y="260"/>
                  <a:pt x="297" y="259"/>
                  <a:pt x="298" y="257"/>
                </a:cubicBezTo>
                <a:cubicBezTo>
                  <a:pt x="301" y="250"/>
                  <a:pt x="309" y="247"/>
                  <a:pt x="315" y="246"/>
                </a:cubicBezTo>
                <a:cubicBezTo>
                  <a:pt x="322" y="245"/>
                  <a:pt x="328" y="247"/>
                  <a:pt x="331" y="251"/>
                </a:cubicBezTo>
                <a:cubicBezTo>
                  <a:pt x="332" y="252"/>
                  <a:pt x="334" y="253"/>
                  <a:pt x="335" y="252"/>
                </a:cubicBezTo>
                <a:cubicBezTo>
                  <a:pt x="337" y="252"/>
                  <a:pt x="338" y="251"/>
                  <a:pt x="339" y="250"/>
                </a:cubicBezTo>
                <a:cubicBezTo>
                  <a:pt x="341" y="245"/>
                  <a:pt x="347" y="242"/>
                  <a:pt x="353" y="243"/>
                </a:cubicBezTo>
                <a:cubicBezTo>
                  <a:pt x="358" y="243"/>
                  <a:pt x="367" y="245"/>
                  <a:pt x="373" y="259"/>
                </a:cubicBezTo>
                <a:cubicBezTo>
                  <a:pt x="377" y="266"/>
                  <a:pt x="381" y="283"/>
                  <a:pt x="385" y="298"/>
                </a:cubicBezTo>
                <a:cubicBezTo>
                  <a:pt x="389" y="315"/>
                  <a:pt x="393" y="330"/>
                  <a:pt x="397" y="337"/>
                </a:cubicBezTo>
                <a:cubicBezTo>
                  <a:pt x="399" y="342"/>
                  <a:pt x="398" y="353"/>
                  <a:pt x="398" y="363"/>
                </a:cubicBezTo>
                <a:cubicBezTo>
                  <a:pt x="397" y="379"/>
                  <a:pt x="396" y="399"/>
                  <a:pt x="404" y="416"/>
                </a:cubicBezTo>
                <a:cubicBezTo>
                  <a:pt x="405" y="419"/>
                  <a:pt x="408" y="420"/>
                  <a:pt x="410" y="419"/>
                </a:cubicBezTo>
                <a:cubicBezTo>
                  <a:pt x="412" y="417"/>
                  <a:pt x="413" y="415"/>
                  <a:pt x="412" y="412"/>
                </a:cubicBezTo>
                <a:close/>
                <a:moveTo>
                  <a:pt x="302" y="240"/>
                </a:moveTo>
                <a:cubicBezTo>
                  <a:pt x="298" y="243"/>
                  <a:pt x="294" y="246"/>
                  <a:pt x="292" y="249"/>
                </a:cubicBezTo>
                <a:cubicBezTo>
                  <a:pt x="281" y="246"/>
                  <a:pt x="268" y="248"/>
                  <a:pt x="260" y="254"/>
                </a:cubicBezTo>
                <a:cubicBezTo>
                  <a:pt x="258" y="255"/>
                  <a:pt x="256" y="257"/>
                  <a:pt x="254" y="259"/>
                </a:cubicBezTo>
                <a:cubicBezTo>
                  <a:pt x="226" y="198"/>
                  <a:pt x="226" y="198"/>
                  <a:pt x="226" y="198"/>
                </a:cubicBezTo>
                <a:cubicBezTo>
                  <a:pt x="224" y="190"/>
                  <a:pt x="218" y="184"/>
                  <a:pt x="212" y="181"/>
                </a:cubicBezTo>
                <a:cubicBezTo>
                  <a:pt x="205" y="177"/>
                  <a:pt x="197" y="177"/>
                  <a:pt x="191" y="180"/>
                </a:cubicBezTo>
                <a:cubicBezTo>
                  <a:pt x="178" y="187"/>
                  <a:pt x="173" y="204"/>
                  <a:pt x="180" y="219"/>
                </a:cubicBezTo>
                <a:cubicBezTo>
                  <a:pt x="238" y="342"/>
                  <a:pt x="238" y="342"/>
                  <a:pt x="238" y="342"/>
                </a:cubicBezTo>
                <a:cubicBezTo>
                  <a:pt x="237" y="346"/>
                  <a:pt x="237" y="351"/>
                  <a:pt x="236" y="353"/>
                </a:cubicBezTo>
                <a:cubicBezTo>
                  <a:pt x="227" y="345"/>
                  <a:pt x="212" y="334"/>
                  <a:pt x="201" y="326"/>
                </a:cubicBezTo>
                <a:cubicBezTo>
                  <a:pt x="198" y="324"/>
                  <a:pt x="195" y="322"/>
                  <a:pt x="193" y="320"/>
                </a:cubicBezTo>
                <a:cubicBezTo>
                  <a:pt x="184" y="314"/>
                  <a:pt x="173" y="316"/>
                  <a:pt x="166" y="325"/>
                </a:cubicBezTo>
                <a:cubicBezTo>
                  <a:pt x="160" y="334"/>
                  <a:pt x="158" y="348"/>
                  <a:pt x="169" y="357"/>
                </a:cubicBezTo>
                <a:cubicBezTo>
                  <a:pt x="173" y="360"/>
                  <a:pt x="181" y="366"/>
                  <a:pt x="190" y="374"/>
                </a:cubicBezTo>
                <a:cubicBezTo>
                  <a:pt x="192" y="376"/>
                  <a:pt x="193" y="377"/>
                  <a:pt x="195" y="378"/>
                </a:cubicBezTo>
                <a:cubicBezTo>
                  <a:pt x="42" y="378"/>
                  <a:pt x="42" y="378"/>
                  <a:pt x="42" y="378"/>
                </a:cubicBezTo>
                <a:cubicBezTo>
                  <a:pt x="42" y="45"/>
                  <a:pt x="42" y="45"/>
                  <a:pt x="42" y="45"/>
                </a:cubicBezTo>
                <a:cubicBezTo>
                  <a:pt x="302" y="45"/>
                  <a:pt x="302" y="45"/>
                  <a:pt x="302" y="45"/>
                </a:cubicBezTo>
                <a:lnTo>
                  <a:pt x="302" y="240"/>
                </a:lnTo>
                <a:close/>
                <a:moveTo>
                  <a:pt x="335" y="240"/>
                </a:moveTo>
                <a:cubicBezTo>
                  <a:pt x="335" y="240"/>
                  <a:pt x="334" y="241"/>
                  <a:pt x="334" y="241"/>
                </a:cubicBezTo>
                <a:cubicBezTo>
                  <a:pt x="329" y="237"/>
                  <a:pt x="322" y="236"/>
                  <a:pt x="314" y="237"/>
                </a:cubicBezTo>
                <a:cubicBezTo>
                  <a:pt x="313" y="237"/>
                  <a:pt x="313" y="237"/>
                  <a:pt x="312" y="237"/>
                </a:cubicBezTo>
                <a:cubicBezTo>
                  <a:pt x="312" y="41"/>
                  <a:pt x="312" y="41"/>
                  <a:pt x="312" y="41"/>
                </a:cubicBezTo>
                <a:cubicBezTo>
                  <a:pt x="312" y="38"/>
                  <a:pt x="309" y="36"/>
                  <a:pt x="307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4" y="36"/>
                  <a:pt x="32" y="38"/>
                  <a:pt x="32" y="41"/>
                </a:cubicBezTo>
                <a:cubicBezTo>
                  <a:pt x="32" y="383"/>
                  <a:pt x="32" y="383"/>
                  <a:pt x="32" y="383"/>
                </a:cubicBezTo>
                <a:cubicBezTo>
                  <a:pt x="32" y="386"/>
                  <a:pt x="34" y="388"/>
                  <a:pt x="37" y="388"/>
                </a:cubicBezTo>
                <a:cubicBezTo>
                  <a:pt x="206" y="388"/>
                  <a:pt x="206" y="388"/>
                  <a:pt x="206" y="388"/>
                </a:cubicBezTo>
                <a:cubicBezTo>
                  <a:pt x="229" y="408"/>
                  <a:pt x="248" y="423"/>
                  <a:pt x="255" y="425"/>
                </a:cubicBezTo>
                <a:cubicBezTo>
                  <a:pt x="263" y="428"/>
                  <a:pt x="277" y="441"/>
                  <a:pt x="288" y="459"/>
                </a:cubicBezTo>
                <a:cubicBezTo>
                  <a:pt x="28" y="459"/>
                  <a:pt x="28" y="459"/>
                  <a:pt x="28" y="459"/>
                </a:cubicBezTo>
                <a:cubicBezTo>
                  <a:pt x="19" y="459"/>
                  <a:pt x="9" y="452"/>
                  <a:pt x="9" y="441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17"/>
                  <a:pt x="19" y="10"/>
                  <a:pt x="28" y="10"/>
                </a:cubicBezTo>
                <a:cubicBezTo>
                  <a:pt x="316" y="10"/>
                  <a:pt x="316" y="10"/>
                  <a:pt x="316" y="10"/>
                </a:cubicBezTo>
                <a:cubicBezTo>
                  <a:pt x="325" y="10"/>
                  <a:pt x="335" y="17"/>
                  <a:pt x="335" y="29"/>
                </a:cubicBezTo>
                <a:lnTo>
                  <a:pt x="335" y="240"/>
                </a:lnTo>
                <a:close/>
                <a:moveTo>
                  <a:pt x="172" y="449"/>
                </a:moveTo>
                <a:cubicBezTo>
                  <a:pt x="186" y="449"/>
                  <a:pt x="198" y="438"/>
                  <a:pt x="198" y="423"/>
                </a:cubicBezTo>
                <a:cubicBezTo>
                  <a:pt x="198" y="410"/>
                  <a:pt x="186" y="399"/>
                  <a:pt x="172" y="399"/>
                </a:cubicBezTo>
                <a:cubicBezTo>
                  <a:pt x="157" y="399"/>
                  <a:pt x="148" y="411"/>
                  <a:pt x="148" y="423"/>
                </a:cubicBezTo>
                <a:cubicBezTo>
                  <a:pt x="148" y="438"/>
                  <a:pt x="158" y="449"/>
                  <a:pt x="172" y="449"/>
                </a:cubicBezTo>
                <a:close/>
                <a:moveTo>
                  <a:pt x="172" y="408"/>
                </a:moveTo>
                <a:cubicBezTo>
                  <a:pt x="181" y="408"/>
                  <a:pt x="189" y="416"/>
                  <a:pt x="189" y="423"/>
                </a:cubicBezTo>
                <a:cubicBezTo>
                  <a:pt x="189" y="432"/>
                  <a:pt x="181" y="440"/>
                  <a:pt x="172" y="440"/>
                </a:cubicBezTo>
                <a:cubicBezTo>
                  <a:pt x="162" y="440"/>
                  <a:pt x="157" y="431"/>
                  <a:pt x="157" y="423"/>
                </a:cubicBezTo>
                <a:cubicBezTo>
                  <a:pt x="157" y="416"/>
                  <a:pt x="163" y="408"/>
                  <a:pt x="172" y="4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3635222" y="1179236"/>
            <a:ext cx="261702" cy="319054"/>
          </a:xfrm>
          <a:custGeom>
            <a:rect b="b" l="l" r="r" t="t"/>
            <a:pathLst>
              <a:path extrusionOk="0" h="569" w="467">
                <a:moveTo>
                  <a:pt x="463" y="280"/>
                </a:moveTo>
                <a:cubicBezTo>
                  <a:pt x="467" y="283"/>
                  <a:pt x="467" y="288"/>
                  <a:pt x="463" y="291"/>
                </a:cubicBezTo>
                <a:cubicBezTo>
                  <a:pt x="462" y="293"/>
                  <a:pt x="460" y="294"/>
                  <a:pt x="458" y="294"/>
                </a:cubicBezTo>
                <a:cubicBezTo>
                  <a:pt x="456" y="294"/>
                  <a:pt x="454" y="293"/>
                  <a:pt x="452" y="291"/>
                </a:cubicBezTo>
                <a:cubicBezTo>
                  <a:pt x="406" y="245"/>
                  <a:pt x="406" y="245"/>
                  <a:pt x="406" y="245"/>
                </a:cubicBezTo>
                <a:cubicBezTo>
                  <a:pt x="359" y="291"/>
                  <a:pt x="359" y="291"/>
                  <a:pt x="359" y="291"/>
                </a:cubicBezTo>
                <a:cubicBezTo>
                  <a:pt x="358" y="293"/>
                  <a:pt x="356" y="294"/>
                  <a:pt x="354" y="294"/>
                </a:cubicBezTo>
                <a:cubicBezTo>
                  <a:pt x="352" y="294"/>
                  <a:pt x="349" y="293"/>
                  <a:pt x="348" y="291"/>
                </a:cubicBezTo>
                <a:cubicBezTo>
                  <a:pt x="345" y="288"/>
                  <a:pt x="345" y="283"/>
                  <a:pt x="348" y="280"/>
                </a:cubicBezTo>
                <a:cubicBezTo>
                  <a:pt x="394" y="233"/>
                  <a:pt x="394" y="233"/>
                  <a:pt x="394" y="233"/>
                </a:cubicBezTo>
                <a:cubicBezTo>
                  <a:pt x="348" y="187"/>
                  <a:pt x="348" y="187"/>
                  <a:pt x="348" y="187"/>
                </a:cubicBezTo>
                <a:cubicBezTo>
                  <a:pt x="345" y="184"/>
                  <a:pt x="345" y="179"/>
                  <a:pt x="348" y="176"/>
                </a:cubicBezTo>
                <a:cubicBezTo>
                  <a:pt x="351" y="173"/>
                  <a:pt x="356" y="173"/>
                  <a:pt x="359" y="176"/>
                </a:cubicBezTo>
                <a:cubicBezTo>
                  <a:pt x="406" y="222"/>
                  <a:pt x="406" y="222"/>
                  <a:pt x="406" y="222"/>
                </a:cubicBezTo>
                <a:cubicBezTo>
                  <a:pt x="452" y="176"/>
                  <a:pt x="452" y="176"/>
                  <a:pt x="452" y="176"/>
                </a:cubicBezTo>
                <a:cubicBezTo>
                  <a:pt x="455" y="173"/>
                  <a:pt x="460" y="173"/>
                  <a:pt x="463" y="176"/>
                </a:cubicBezTo>
                <a:cubicBezTo>
                  <a:pt x="467" y="179"/>
                  <a:pt x="467" y="184"/>
                  <a:pt x="463" y="187"/>
                </a:cubicBezTo>
                <a:cubicBezTo>
                  <a:pt x="417" y="233"/>
                  <a:pt x="417" y="233"/>
                  <a:pt x="417" y="233"/>
                </a:cubicBezTo>
                <a:lnTo>
                  <a:pt x="463" y="280"/>
                </a:lnTo>
                <a:close/>
                <a:moveTo>
                  <a:pt x="340" y="3"/>
                </a:moveTo>
                <a:cubicBezTo>
                  <a:pt x="337" y="0"/>
                  <a:pt x="332" y="0"/>
                  <a:pt x="328" y="3"/>
                </a:cubicBezTo>
                <a:cubicBezTo>
                  <a:pt x="282" y="50"/>
                  <a:pt x="282" y="50"/>
                  <a:pt x="282" y="50"/>
                </a:cubicBezTo>
                <a:cubicBezTo>
                  <a:pt x="236" y="3"/>
                  <a:pt x="236" y="3"/>
                  <a:pt x="236" y="3"/>
                </a:cubicBezTo>
                <a:cubicBezTo>
                  <a:pt x="232" y="0"/>
                  <a:pt x="227" y="0"/>
                  <a:pt x="224" y="3"/>
                </a:cubicBezTo>
                <a:cubicBezTo>
                  <a:pt x="221" y="6"/>
                  <a:pt x="221" y="12"/>
                  <a:pt x="224" y="15"/>
                </a:cubicBezTo>
                <a:cubicBezTo>
                  <a:pt x="271" y="61"/>
                  <a:pt x="271" y="61"/>
                  <a:pt x="271" y="61"/>
                </a:cubicBezTo>
                <a:cubicBezTo>
                  <a:pt x="224" y="108"/>
                  <a:pt x="224" y="108"/>
                  <a:pt x="224" y="108"/>
                </a:cubicBezTo>
                <a:cubicBezTo>
                  <a:pt x="221" y="111"/>
                  <a:pt x="221" y="116"/>
                  <a:pt x="224" y="119"/>
                </a:cubicBezTo>
                <a:cubicBezTo>
                  <a:pt x="226" y="120"/>
                  <a:pt x="228" y="121"/>
                  <a:pt x="230" y="121"/>
                </a:cubicBezTo>
                <a:cubicBezTo>
                  <a:pt x="232" y="121"/>
                  <a:pt x="234" y="120"/>
                  <a:pt x="236" y="119"/>
                </a:cubicBezTo>
                <a:cubicBezTo>
                  <a:pt x="282" y="72"/>
                  <a:pt x="282" y="72"/>
                  <a:pt x="282" y="72"/>
                </a:cubicBezTo>
                <a:cubicBezTo>
                  <a:pt x="328" y="119"/>
                  <a:pt x="328" y="119"/>
                  <a:pt x="328" y="119"/>
                </a:cubicBezTo>
                <a:cubicBezTo>
                  <a:pt x="330" y="120"/>
                  <a:pt x="332" y="121"/>
                  <a:pt x="334" y="121"/>
                </a:cubicBezTo>
                <a:cubicBezTo>
                  <a:pt x="336" y="121"/>
                  <a:pt x="338" y="120"/>
                  <a:pt x="340" y="119"/>
                </a:cubicBezTo>
                <a:cubicBezTo>
                  <a:pt x="343" y="116"/>
                  <a:pt x="343" y="111"/>
                  <a:pt x="340" y="108"/>
                </a:cubicBezTo>
                <a:cubicBezTo>
                  <a:pt x="293" y="61"/>
                  <a:pt x="293" y="61"/>
                  <a:pt x="293" y="61"/>
                </a:cubicBezTo>
                <a:cubicBezTo>
                  <a:pt x="340" y="15"/>
                  <a:pt x="340" y="15"/>
                  <a:pt x="340" y="15"/>
                </a:cubicBezTo>
                <a:cubicBezTo>
                  <a:pt x="343" y="12"/>
                  <a:pt x="343" y="6"/>
                  <a:pt x="340" y="3"/>
                </a:cubicBezTo>
                <a:close/>
                <a:moveTo>
                  <a:pt x="119" y="348"/>
                </a:moveTo>
                <a:cubicBezTo>
                  <a:pt x="116" y="345"/>
                  <a:pt x="111" y="345"/>
                  <a:pt x="108" y="348"/>
                </a:cubicBezTo>
                <a:cubicBezTo>
                  <a:pt x="61" y="394"/>
                  <a:pt x="61" y="394"/>
                  <a:pt x="61" y="394"/>
                </a:cubicBezTo>
                <a:cubicBezTo>
                  <a:pt x="15" y="348"/>
                  <a:pt x="15" y="348"/>
                  <a:pt x="15" y="348"/>
                </a:cubicBezTo>
                <a:cubicBezTo>
                  <a:pt x="11" y="345"/>
                  <a:pt x="6" y="345"/>
                  <a:pt x="3" y="348"/>
                </a:cubicBezTo>
                <a:cubicBezTo>
                  <a:pt x="0" y="351"/>
                  <a:pt x="0" y="356"/>
                  <a:pt x="3" y="359"/>
                </a:cubicBezTo>
                <a:cubicBezTo>
                  <a:pt x="50" y="406"/>
                  <a:pt x="50" y="406"/>
                  <a:pt x="50" y="406"/>
                </a:cubicBezTo>
                <a:cubicBezTo>
                  <a:pt x="3" y="452"/>
                  <a:pt x="3" y="452"/>
                  <a:pt x="3" y="452"/>
                </a:cubicBezTo>
                <a:cubicBezTo>
                  <a:pt x="0" y="455"/>
                  <a:pt x="0" y="460"/>
                  <a:pt x="3" y="463"/>
                </a:cubicBezTo>
                <a:cubicBezTo>
                  <a:pt x="5" y="465"/>
                  <a:pt x="7" y="466"/>
                  <a:pt x="9" y="466"/>
                </a:cubicBezTo>
                <a:cubicBezTo>
                  <a:pt x="11" y="466"/>
                  <a:pt x="13" y="465"/>
                  <a:pt x="15" y="463"/>
                </a:cubicBezTo>
                <a:cubicBezTo>
                  <a:pt x="61" y="417"/>
                  <a:pt x="61" y="417"/>
                  <a:pt x="61" y="417"/>
                </a:cubicBezTo>
                <a:cubicBezTo>
                  <a:pt x="108" y="463"/>
                  <a:pt x="108" y="463"/>
                  <a:pt x="108" y="463"/>
                </a:cubicBezTo>
                <a:cubicBezTo>
                  <a:pt x="109" y="465"/>
                  <a:pt x="111" y="466"/>
                  <a:pt x="113" y="466"/>
                </a:cubicBezTo>
                <a:cubicBezTo>
                  <a:pt x="115" y="466"/>
                  <a:pt x="117" y="465"/>
                  <a:pt x="119" y="463"/>
                </a:cubicBezTo>
                <a:cubicBezTo>
                  <a:pt x="122" y="460"/>
                  <a:pt x="122" y="455"/>
                  <a:pt x="119" y="452"/>
                </a:cubicBezTo>
                <a:cubicBezTo>
                  <a:pt x="72" y="406"/>
                  <a:pt x="72" y="406"/>
                  <a:pt x="72" y="406"/>
                </a:cubicBezTo>
                <a:cubicBezTo>
                  <a:pt x="119" y="359"/>
                  <a:pt x="119" y="359"/>
                  <a:pt x="119" y="359"/>
                </a:cubicBezTo>
                <a:cubicBezTo>
                  <a:pt x="122" y="356"/>
                  <a:pt x="122" y="351"/>
                  <a:pt x="119" y="348"/>
                </a:cubicBezTo>
                <a:close/>
                <a:moveTo>
                  <a:pt x="332" y="509"/>
                </a:moveTo>
                <a:cubicBezTo>
                  <a:pt x="332" y="542"/>
                  <a:pt x="305" y="569"/>
                  <a:pt x="272" y="569"/>
                </a:cubicBezTo>
                <a:cubicBezTo>
                  <a:pt x="239" y="569"/>
                  <a:pt x="212" y="542"/>
                  <a:pt x="212" y="509"/>
                </a:cubicBezTo>
                <a:cubicBezTo>
                  <a:pt x="212" y="479"/>
                  <a:pt x="235" y="454"/>
                  <a:pt x="264" y="450"/>
                </a:cubicBezTo>
                <a:cubicBezTo>
                  <a:pt x="264" y="374"/>
                  <a:pt x="264" y="374"/>
                  <a:pt x="264" y="374"/>
                </a:cubicBezTo>
                <a:cubicBezTo>
                  <a:pt x="42" y="152"/>
                  <a:pt x="42" y="152"/>
                  <a:pt x="42" y="152"/>
                </a:cubicBezTo>
                <a:cubicBezTo>
                  <a:pt x="42" y="254"/>
                  <a:pt x="42" y="254"/>
                  <a:pt x="42" y="254"/>
                </a:cubicBezTo>
                <a:cubicBezTo>
                  <a:pt x="42" y="258"/>
                  <a:pt x="39" y="262"/>
                  <a:pt x="34" y="262"/>
                </a:cubicBezTo>
                <a:cubicBezTo>
                  <a:pt x="30" y="262"/>
                  <a:pt x="26" y="258"/>
                  <a:pt x="26" y="254"/>
                </a:cubicBezTo>
                <a:cubicBezTo>
                  <a:pt x="26" y="133"/>
                  <a:pt x="26" y="133"/>
                  <a:pt x="26" y="133"/>
                </a:cubicBezTo>
                <a:cubicBezTo>
                  <a:pt x="26" y="132"/>
                  <a:pt x="26" y="132"/>
                  <a:pt x="26" y="131"/>
                </a:cubicBezTo>
                <a:cubicBezTo>
                  <a:pt x="26" y="131"/>
                  <a:pt x="26" y="131"/>
                  <a:pt x="27" y="131"/>
                </a:cubicBezTo>
                <a:cubicBezTo>
                  <a:pt x="27" y="130"/>
                  <a:pt x="27" y="130"/>
                  <a:pt x="27" y="130"/>
                </a:cubicBezTo>
                <a:cubicBezTo>
                  <a:pt x="27" y="130"/>
                  <a:pt x="27" y="129"/>
                  <a:pt x="27" y="129"/>
                </a:cubicBezTo>
                <a:cubicBezTo>
                  <a:pt x="27" y="129"/>
                  <a:pt x="27" y="129"/>
                  <a:pt x="28" y="128"/>
                </a:cubicBezTo>
                <a:cubicBezTo>
                  <a:pt x="28" y="128"/>
                  <a:pt x="29" y="127"/>
                  <a:pt x="30" y="126"/>
                </a:cubicBezTo>
                <a:cubicBezTo>
                  <a:pt x="30" y="126"/>
                  <a:pt x="30" y="126"/>
                  <a:pt x="30" y="126"/>
                </a:cubicBezTo>
                <a:cubicBezTo>
                  <a:pt x="31" y="126"/>
                  <a:pt x="31" y="126"/>
                  <a:pt x="31" y="126"/>
                </a:cubicBezTo>
                <a:cubicBezTo>
                  <a:pt x="31" y="125"/>
                  <a:pt x="32" y="125"/>
                  <a:pt x="32" y="125"/>
                </a:cubicBezTo>
                <a:cubicBezTo>
                  <a:pt x="32" y="125"/>
                  <a:pt x="32" y="125"/>
                  <a:pt x="33" y="125"/>
                </a:cubicBezTo>
                <a:cubicBezTo>
                  <a:pt x="33" y="125"/>
                  <a:pt x="34" y="125"/>
                  <a:pt x="34" y="125"/>
                </a:cubicBezTo>
                <a:cubicBezTo>
                  <a:pt x="34" y="125"/>
                  <a:pt x="34" y="125"/>
                  <a:pt x="34" y="125"/>
                </a:cubicBezTo>
                <a:cubicBezTo>
                  <a:pt x="34" y="125"/>
                  <a:pt x="34" y="125"/>
                  <a:pt x="34" y="125"/>
                </a:cubicBezTo>
                <a:cubicBezTo>
                  <a:pt x="34" y="125"/>
                  <a:pt x="34" y="125"/>
                  <a:pt x="34" y="125"/>
                </a:cubicBezTo>
                <a:cubicBezTo>
                  <a:pt x="34" y="125"/>
                  <a:pt x="34" y="125"/>
                  <a:pt x="34" y="125"/>
                </a:cubicBezTo>
                <a:cubicBezTo>
                  <a:pt x="155" y="125"/>
                  <a:pt x="155" y="125"/>
                  <a:pt x="155" y="125"/>
                </a:cubicBezTo>
                <a:cubicBezTo>
                  <a:pt x="159" y="125"/>
                  <a:pt x="163" y="129"/>
                  <a:pt x="163" y="133"/>
                </a:cubicBezTo>
                <a:cubicBezTo>
                  <a:pt x="163" y="137"/>
                  <a:pt x="159" y="141"/>
                  <a:pt x="155" y="141"/>
                </a:cubicBezTo>
                <a:cubicBezTo>
                  <a:pt x="53" y="141"/>
                  <a:pt x="53" y="141"/>
                  <a:pt x="53" y="141"/>
                </a:cubicBezTo>
                <a:cubicBezTo>
                  <a:pt x="278" y="365"/>
                  <a:pt x="278" y="365"/>
                  <a:pt x="278" y="365"/>
                </a:cubicBezTo>
                <a:cubicBezTo>
                  <a:pt x="279" y="367"/>
                  <a:pt x="280" y="369"/>
                  <a:pt x="280" y="371"/>
                </a:cubicBezTo>
                <a:cubicBezTo>
                  <a:pt x="280" y="450"/>
                  <a:pt x="280" y="450"/>
                  <a:pt x="280" y="450"/>
                </a:cubicBezTo>
                <a:cubicBezTo>
                  <a:pt x="309" y="454"/>
                  <a:pt x="332" y="479"/>
                  <a:pt x="332" y="509"/>
                </a:cubicBezTo>
                <a:close/>
                <a:moveTo>
                  <a:pt x="316" y="509"/>
                </a:moveTo>
                <a:cubicBezTo>
                  <a:pt x="316" y="485"/>
                  <a:pt x="296" y="466"/>
                  <a:pt x="272" y="466"/>
                </a:cubicBezTo>
                <a:cubicBezTo>
                  <a:pt x="248" y="466"/>
                  <a:pt x="228" y="485"/>
                  <a:pt x="228" y="509"/>
                </a:cubicBezTo>
                <a:cubicBezTo>
                  <a:pt x="228" y="533"/>
                  <a:pt x="248" y="553"/>
                  <a:pt x="272" y="553"/>
                </a:cubicBezTo>
                <a:cubicBezTo>
                  <a:pt x="296" y="553"/>
                  <a:pt x="316" y="533"/>
                  <a:pt x="316" y="5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5193069" y="1147251"/>
            <a:ext cx="372875" cy="377168"/>
          </a:xfrm>
          <a:custGeom>
            <a:rect b="b" l="l" r="r" t="t"/>
            <a:pathLst>
              <a:path extrusionOk="0" h="711" w="703">
                <a:moveTo>
                  <a:pt x="703" y="395"/>
                </a:moveTo>
                <a:cubicBezTo>
                  <a:pt x="703" y="394"/>
                  <a:pt x="703" y="394"/>
                  <a:pt x="703" y="393"/>
                </a:cubicBezTo>
                <a:cubicBezTo>
                  <a:pt x="703" y="332"/>
                  <a:pt x="703" y="332"/>
                  <a:pt x="703" y="332"/>
                </a:cubicBezTo>
                <a:cubicBezTo>
                  <a:pt x="703" y="328"/>
                  <a:pt x="700" y="325"/>
                  <a:pt x="696" y="325"/>
                </a:cubicBezTo>
                <a:cubicBezTo>
                  <a:pt x="658" y="325"/>
                  <a:pt x="658" y="325"/>
                  <a:pt x="658" y="325"/>
                </a:cubicBezTo>
                <a:cubicBezTo>
                  <a:pt x="656" y="274"/>
                  <a:pt x="626" y="232"/>
                  <a:pt x="596" y="218"/>
                </a:cubicBezTo>
                <a:cubicBezTo>
                  <a:pt x="598" y="213"/>
                  <a:pt x="599" y="208"/>
                  <a:pt x="599" y="202"/>
                </a:cubicBezTo>
                <a:cubicBezTo>
                  <a:pt x="599" y="178"/>
                  <a:pt x="579" y="158"/>
                  <a:pt x="555" y="158"/>
                </a:cubicBezTo>
                <a:cubicBezTo>
                  <a:pt x="530" y="158"/>
                  <a:pt x="511" y="178"/>
                  <a:pt x="511" y="202"/>
                </a:cubicBezTo>
                <a:cubicBezTo>
                  <a:pt x="511" y="226"/>
                  <a:pt x="530" y="246"/>
                  <a:pt x="555" y="246"/>
                </a:cubicBezTo>
                <a:cubicBezTo>
                  <a:pt x="568" y="246"/>
                  <a:pt x="580" y="240"/>
                  <a:pt x="589" y="230"/>
                </a:cubicBezTo>
                <a:cubicBezTo>
                  <a:pt x="616" y="242"/>
                  <a:pt x="642" y="278"/>
                  <a:pt x="644" y="325"/>
                </a:cubicBezTo>
                <a:cubicBezTo>
                  <a:pt x="537" y="325"/>
                  <a:pt x="537" y="325"/>
                  <a:pt x="537" y="325"/>
                </a:cubicBezTo>
                <a:cubicBezTo>
                  <a:pt x="524" y="276"/>
                  <a:pt x="457" y="264"/>
                  <a:pt x="420" y="257"/>
                </a:cubicBezTo>
                <a:cubicBezTo>
                  <a:pt x="413" y="256"/>
                  <a:pt x="404" y="254"/>
                  <a:pt x="400" y="253"/>
                </a:cubicBezTo>
                <a:cubicBezTo>
                  <a:pt x="399" y="244"/>
                  <a:pt x="400" y="222"/>
                  <a:pt x="400" y="206"/>
                </a:cubicBezTo>
                <a:cubicBezTo>
                  <a:pt x="430" y="187"/>
                  <a:pt x="449" y="149"/>
                  <a:pt x="449" y="106"/>
                </a:cubicBezTo>
                <a:cubicBezTo>
                  <a:pt x="449" y="45"/>
                  <a:pt x="409" y="0"/>
                  <a:pt x="355" y="0"/>
                </a:cubicBezTo>
                <a:cubicBezTo>
                  <a:pt x="302" y="0"/>
                  <a:pt x="261" y="45"/>
                  <a:pt x="261" y="106"/>
                </a:cubicBezTo>
                <a:cubicBezTo>
                  <a:pt x="261" y="147"/>
                  <a:pt x="279" y="182"/>
                  <a:pt x="305" y="202"/>
                </a:cubicBezTo>
                <a:cubicBezTo>
                  <a:pt x="306" y="218"/>
                  <a:pt x="306" y="243"/>
                  <a:pt x="305" y="253"/>
                </a:cubicBezTo>
                <a:cubicBezTo>
                  <a:pt x="301" y="254"/>
                  <a:pt x="293" y="256"/>
                  <a:pt x="285" y="257"/>
                </a:cubicBezTo>
                <a:cubicBezTo>
                  <a:pt x="248" y="264"/>
                  <a:pt x="182" y="276"/>
                  <a:pt x="168" y="325"/>
                </a:cubicBezTo>
                <a:cubicBezTo>
                  <a:pt x="7" y="325"/>
                  <a:pt x="7" y="325"/>
                  <a:pt x="7" y="325"/>
                </a:cubicBezTo>
                <a:cubicBezTo>
                  <a:pt x="3" y="325"/>
                  <a:pt x="0" y="328"/>
                  <a:pt x="0" y="332"/>
                </a:cubicBezTo>
                <a:cubicBezTo>
                  <a:pt x="0" y="393"/>
                  <a:pt x="0" y="393"/>
                  <a:pt x="0" y="393"/>
                </a:cubicBezTo>
                <a:cubicBezTo>
                  <a:pt x="0" y="394"/>
                  <a:pt x="0" y="394"/>
                  <a:pt x="0" y="395"/>
                </a:cubicBezTo>
                <a:cubicBezTo>
                  <a:pt x="0" y="395"/>
                  <a:pt x="0" y="395"/>
                  <a:pt x="0" y="395"/>
                </a:cubicBezTo>
                <a:cubicBezTo>
                  <a:pt x="1" y="396"/>
                  <a:pt x="1" y="396"/>
                  <a:pt x="1" y="396"/>
                </a:cubicBezTo>
                <a:cubicBezTo>
                  <a:pt x="1" y="397"/>
                  <a:pt x="1" y="397"/>
                  <a:pt x="1" y="397"/>
                </a:cubicBezTo>
                <a:cubicBezTo>
                  <a:pt x="62" y="515"/>
                  <a:pt x="62" y="515"/>
                  <a:pt x="62" y="515"/>
                </a:cubicBezTo>
                <a:cubicBezTo>
                  <a:pt x="63" y="517"/>
                  <a:pt x="65" y="518"/>
                  <a:pt x="68" y="518"/>
                </a:cubicBezTo>
                <a:cubicBezTo>
                  <a:pt x="142" y="518"/>
                  <a:pt x="142" y="518"/>
                  <a:pt x="142" y="518"/>
                </a:cubicBezTo>
                <a:cubicBezTo>
                  <a:pt x="142" y="704"/>
                  <a:pt x="142" y="704"/>
                  <a:pt x="142" y="704"/>
                </a:cubicBezTo>
                <a:cubicBezTo>
                  <a:pt x="142" y="708"/>
                  <a:pt x="145" y="711"/>
                  <a:pt x="149" y="711"/>
                </a:cubicBezTo>
                <a:cubicBezTo>
                  <a:pt x="153" y="711"/>
                  <a:pt x="156" y="708"/>
                  <a:pt x="156" y="704"/>
                </a:cubicBezTo>
                <a:cubicBezTo>
                  <a:pt x="156" y="454"/>
                  <a:pt x="156" y="454"/>
                  <a:pt x="156" y="454"/>
                </a:cubicBezTo>
                <a:cubicBezTo>
                  <a:pt x="548" y="454"/>
                  <a:pt x="548" y="454"/>
                  <a:pt x="548" y="454"/>
                </a:cubicBezTo>
                <a:cubicBezTo>
                  <a:pt x="548" y="704"/>
                  <a:pt x="548" y="704"/>
                  <a:pt x="548" y="704"/>
                </a:cubicBezTo>
                <a:cubicBezTo>
                  <a:pt x="548" y="708"/>
                  <a:pt x="551" y="711"/>
                  <a:pt x="555" y="711"/>
                </a:cubicBezTo>
                <a:cubicBezTo>
                  <a:pt x="559" y="711"/>
                  <a:pt x="562" y="708"/>
                  <a:pt x="562" y="704"/>
                </a:cubicBezTo>
                <a:cubicBezTo>
                  <a:pt x="562" y="518"/>
                  <a:pt x="562" y="518"/>
                  <a:pt x="562" y="518"/>
                </a:cubicBezTo>
                <a:cubicBezTo>
                  <a:pt x="635" y="518"/>
                  <a:pt x="635" y="518"/>
                  <a:pt x="635" y="518"/>
                </a:cubicBezTo>
                <a:cubicBezTo>
                  <a:pt x="638" y="518"/>
                  <a:pt x="640" y="517"/>
                  <a:pt x="642" y="515"/>
                </a:cubicBezTo>
                <a:cubicBezTo>
                  <a:pt x="702" y="397"/>
                  <a:pt x="702" y="397"/>
                  <a:pt x="702" y="397"/>
                </a:cubicBezTo>
                <a:cubicBezTo>
                  <a:pt x="702" y="397"/>
                  <a:pt x="702" y="397"/>
                  <a:pt x="702" y="396"/>
                </a:cubicBezTo>
                <a:cubicBezTo>
                  <a:pt x="703" y="396"/>
                  <a:pt x="703" y="396"/>
                  <a:pt x="703" y="395"/>
                </a:cubicBezTo>
                <a:cubicBezTo>
                  <a:pt x="703" y="395"/>
                  <a:pt x="703" y="395"/>
                  <a:pt x="703" y="395"/>
                </a:cubicBezTo>
                <a:close/>
                <a:moveTo>
                  <a:pt x="555" y="232"/>
                </a:moveTo>
                <a:cubicBezTo>
                  <a:pt x="538" y="232"/>
                  <a:pt x="525" y="218"/>
                  <a:pt x="525" y="202"/>
                </a:cubicBezTo>
                <a:cubicBezTo>
                  <a:pt x="525" y="185"/>
                  <a:pt x="538" y="172"/>
                  <a:pt x="555" y="172"/>
                </a:cubicBezTo>
                <a:cubicBezTo>
                  <a:pt x="571" y="172"/>
                  <a:pt x="585" y="185"/>
                  <a:pt x="585" y="202"/>
                </a:cubicBezTo>
                <a:cubicBezTo>
                  <a:pt x="585" y="218"/>
                  <a:pt x="571" y="232"/>
                  <a:pt x="555" y="232"/>
                </a:cubicBezTo>
                <a:close/>
                <a:moveTo>
                  <a:pt x="275" y="106"/>
                </a:moveTo>
                <a:cubicBezTo>
                  <a:pt x="275" y="53"/>
                  <a:pt x="310" y="14"/>
                  <a:pt x="355" y="14"/>
                </a:cubicBezTo>
                <a:cubicBezTo>
                  <a:pt x="401" y="14"/>
                  <a:pt x="435" y="53"/>
                  <a:pt x="435" y="106"/>
                </a:cubicBezTo>
                <a:cubicBezTo>
                  <a:pt x="435" y="145"/>
                  <a:pt x="418" y="179"/>
                  <a:pt x="392" y="195"/>
                </a:cubicBezTo>
                <a:cubicBezTo>
                  <a:pt x="390" y="195"/>
                  <a:pt x="389" y="196"/>
                  <a:pt x="389" y="197"/>
                </a:cubicBezTo>
                <a:cubicBezTo>
                  <a:pt x="378" y="203"/>
                  <a:pt x="367" y="206"/>
                  <a:pt x="355" y="206"/>
                </a:cubicBezTo>
                <a:cubicBezTo>
                  <a:pt x="311" y="206"/>
                  <a:pt x="275" y="161"/>
                  <a:pt x="275" y="106"/>
                </a:cubicBezTo>
                <a:close/>
                <a:moveTo>
                  <a:pt x="288" y="271"/>
                </a:moveTo>
                <a:cubicBezTo>
                  <a:pt x="308" y="267"/>
                  <a:pt x="317" y="266"/>
                  <a:pt x="318" y="258"/>
                </a:cubicBezTo>
                <a:cubicBezTo>
                  <a:pt x="320" y="250"/>
                  <a:pt x="320" y="226"/>
                  <a:pt x="319" y="211"/>
                </a:cubicBezTo>
                <a:cubicBezTo>
                  <a:pt x="330" y="217"/>
                  <a:pt x="342" y="220"/>
                  <a:pt x="355" y="220"/>
                </a:cubicBezTo>
                <a:cubicBezTo>
                  <a:pt x="366" y="220"/>
                  <a:pt x="376" y="218"/>
                  <a:pt x="386" y="214"/>
                </a:cubicBezTo>
                <a:cubicBezTo>
                  <a:pt x="386" y="228"/>
                  <a:pt x="385" y="251"/>
                  <a:pt x="387" y="258"/>
                </a:cubicBezTo>
                <a:cubicBezTo>
                  <a:pt x="389" y="266"/>
                  <a:pt x="397" y="267"/>
                  <a:pt x="418" y="271"/>
                </a:cubicBezTo>
                <a:cubicBezTo>
                  <a:pt x="452" y="277"/>
                  <a:pt x="509" y="288"/>
                  <a:pt x="523" y="325"/>
                </a:cubicBezTo>
                <a:cubicBezTo>
                  <a:pt x="183" y="325"/>
                  <a:pt x="183" y="325"/>
                  <a:pt x="183" y="325"/>
                </a:cubicBezTo>
                <a:cubicBezTo>
                  <a:pt x="197" y="288"/>
                  <a:pt x="253" y="277"/>
                  <a:pt x="288" y="271"/>
                </a:cubicBezTo>
                <a:close/>
                <a:moveTo>
                  <a:pt x="14" y="339"/>
                </a:moveTo>
                <a:cubicBezTo>
                  <a:pt x="689" y="339"/>
                  <a:pt x="689" y="339"/>
                  <a:pt x="689" y="339"/>
                </a:cubicBezTo>
                <a:cubicBezTo>
                  <a:pt x="689" y="386"/>
                  <a:pt x="689" y="386"/>
                  <a:pt x="689" y="386"/>
                </a:cubicBezTo>
                <a:cubicBezTo>
                  <a:pt x="14" y="386"/>
                  <a:pt x="14" y="386"/>
                  <a:pt x="14" y="386"/>
                </a:cubicBezTo>
                <a:lnTo>
                  <a:pt x="14" y="339"/>
                </a:lnTo>
                <a:close/>
                <a:moveTo>
                  <a:pt x="631" y="504"/>
                </a:moveTo>
                <a:cubicBezTo>
                  <a:pt x="562" y="504"/>
                  <a:pt x="562" y="504"/>
                  <a:pt x="562" y="504"/>
                </a:cubicBezTo>
                <a:cubicBezTo>
                  <a:pt x="562" y="447"/>
                  <a:pt x="562" y="447"/>
                  <a:pt x="562" y="447"/>
                </a:cubicBezTo>
                <a:cubicBezTo>
                  <a:pt x="562" y="443"/>
                  <a:pt x="559" y="440"/>
                  <a:pt x="555" y="440"/>
                </a:cubicBezTo>
                <a:cubicBezTo>
                  <a:pt x="149" y="440"/>
                  <a:pt x="149" y="440"/>
                  <a:pt x="149" y="440"/>
                </a:cubicBezTo>
                <a:cubicBezTo>
                  <a:pt x="145" y="440"/>
                  <a:pt x="142" y="443"/>
                  <a:pt x="142" y="447"/>
                </a:cubicBezTo>
                <a:cubicBezTo>
                  <a:pt x="142" y="504"/>
                  <a:pt x="142" y="504"/>
                  <a:pt x="142" y="504"/>
                </a:cubicBezTo>
                <a:cubicBezTo>
                  <a:pt x="72" y="504"/>
                  <a:pt x="72" y="504"/>
                  <a:pt x="72" y="504"/>
                </a:cubicBezTo>
                <a:cubicBezTo>
                  <a:pt x="19" y="400"/>
                  <a:pt x="19" y="400"/>
                  <a:pt x="19" y="400"/>
                </a:cubicBezTo>
                <a:cubicBezTo>
                  <a:pt x="685" y="400"/>
                  <a:pt x="685" y="400"/>
                  <a:pt x="685" y="400"/>
                </a:cubicBezTo>
                <a:lnTo>
                  <a:pt x="631" y="5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6797307" y="1174254"/>
            <a:ext cx="402524" cy="327819"/>
          </a:xfrm>
          <a:custGeom>
            <a:rect b="b" l="l" r="r" t="t"/>
            <a:pathLst>
              <a:path extrusionOk="0" h="572" w="703">
                <a:moveTo>
                  <a:pt x="518" y="572"/>
                </a:moveTo>
                <a:cubicBezTo>
                  <a:pt x="505" y="572"/>
                  <a:pt x="494" y="568"/>
                  <a:pt x="486" y="559"/>
                </a:cubicBezTo>
                <a:cubicBezTo>
                  <a:pt x="333" y="406"/>
                  <a:pt x="333" y="406"/>
                  <a:pt x="333" y="406"/>
                </a:cubicBezTo>
                <a:cubicBezTo>
                  <a:pt x="324" y="414"/>
                  <a:pt x="316" y="421"/>
                  <a:pt x="308" y="428"/>
                </a:cubicBezTo>
                <a:cubicBezTo>
                  <a:pt x="296" y="438"/>
                  <a:pt x="285" y="448"/>
                  <a:pt x="272" y="461"/>
                </a:cubicBezTo>
                <a:cubicBezTo>
                  <a:pt x="252" y="481"/>
                  <a:pt x="216" y="530"/>
                  <a:pt x="198" y="553"/>
                </a:cubicBezTo>
                <a:cubicBezTo>
                  <a:pt x="190" y="565"/>
                  <a:pt x="188" y="567"/>
                  <a:pt x="187" y="568"/>
                </a:cubicBezTo>
                <a:cubicBezTo>
                  <a:pt x="184" y="571"/>
                  <a:pt x="177" y="572"/>
                  <a:pt x="172" y="572"/>
                </a:cubicBezTo>
                <a:cubicBezTo>
                  <a:pt x="167" y="572"/>
                  <a:pt x="160" y="571"/>
                  <a:pt x="157" y="568"/>
                </a:cubicBezTo>
                <a:cubicBezTo>
                  <a:pt x="155" y="566"/>
                  <a:pt x="145" y="556"/>
                  <a:pt x="132" y="543"/>
                </a:cubicBezTo>
                <a:cubicBezTo>
                  <a:pt x="132" y="543"/>
                  <a:pt x="83" y="494"/>
                  <a:pt x="79" y="490"/>
                </a:cubicBezTo>
                <a:cubicBezTo>
                  <a:pt x="74" y="484"/>
                  <a:pt x="73" y="466"/>
                  <a:pt x="79" y="460"/>
                </a:cubicBezTo>
                <a:cubicBezTo>
                  <a:pt x="80" y="459"/>
                  <a:pt x="82" y="457"/>
                  <a:pt x="90" y="452"/>
                </a:cubicBezTo>
                <a:cubicBezTo>
                  <a:pt x="108" y="441"/>
                  <a:pt x="144" y="418"/>
                  <a:pt x="163" y="398"/>
                </a:cubicBezTo>
                <a:cubicBezTo>
                  <a:pt x="176" y="385"/>
                  <a:pt x="191" y="368"/>
                  <a:pt x="207" y="350"/>
                </a:cubicBezTo>
                <a:cubicBezTo>
                  <a:pt x="218" y="338"/>
                  <a:pt x="229" y="325"/>
                  <a:pt x="240" y="314"/>
                </a:cubicBezTo>
                <a:cubicBezTo>
                  <a:pt x="140" y="214"/>
                  <a:pt x="140" y="214"/>
                  <a:pt x="140" y="214"/>
                </a:cubicBezTo>
                <a:cubicBezTo>
                  <a:pt x="131" y="216"/>
                  <a:pt x="121" y="218"/>
                  <a:pt x="112" y="218"/>
                </a:cubicBezTo>
                <a:cubicBezTo>
                  <a:pt x="84" y="218"/>
                  <a:pt x="57" y="207"/>
                  <a:pt x="37" y="187"/>
                </a:cubicBezTo>
                <a:cubicBezTo>
                  <a:pt x="9" y="159"/>
                  <a:pt x="0" y="118"/>
                  <a:pt x="12" y="80"/>
                </a:cubicBezTo>
                <a:cubicBezTo>
                  <a:pt x="13" y="77"/>
                  <a:pt x="15" y="76"/>
                  <a:pt x="17" y="75"/>
                </a:cubicBezTo>
                <a:cubicBezTo>
                  <a:pt x="19" y="74"/>
                  <a:pt x="22" y="75"/>
                  <a:pt x="24" y="77"/>
                </a:cubicBezTo>
                <a:cubicBezTo>
                  <a:pt x="75" y="128"/>
                  <a:pt x="75" y="128"/>
                  <a:pt x="75" y="128"/>
                </a:cubicBezTo>
                <a:cubicBezTo>
                  <a:pt x="76" y="129"/>
                  <a:pt x="78" y="129"/>
                  <a:pt x="82" y="129"/>
                </a:cubicBezTo>
                <a:cubicBezTo>
                  <a:pt x="96" y="129"/>
                  <a:pt x="117" y="125"/>
                  <a:pt x="121" y="122"/>
                </a:cubicBezTo>
                <a:cubicBezTo>
                  <a:pt x="125" y="115"/>
                  <a:pt x="129" y="83"/>
                  <a:pt x="127" y="76"/>
                </a:cubicBezTo>
                <a:cubicBezTo>
                  <a:pt x="76" y="24"/>
                  <a:pt x="76" y="24"/>
                  <a:pt x="76" y="24"/>
                </a:cubicBezTo>
                <a:cubicBezTo>
                  <a:pt x="74" y="23"/>
                  <a:pt x="74" y="20"/>
                  <a:pt x="74" y="18"/>
                </a:cubicBezTo>
                <a:cubicBezTo>
                  <a:pt x="75" y="15"/>
                  <a:pt x="77" y="14"/>
                  <a:pt x="79" y="13"/>
                </a:cubicBezTo>
                <a:cubicBezTo>
                  <a:pt x="89" y="9"/>
                  <a:pt x="101" y="8"/>
                  <a:pt x="112" y="8"/>
                </a:cubicBezTo>
                <a:cubicBezTo>
                  <a:pt x="140" y="8"/>
                  <a:pt x="166" y="18"/>
                  <a:pt x="186" y="38"/>
                </a:cubicBezTo>
                <a:cubicBezTo>
                  <a:pt x="213" y="65"/>
                  <a:pt x="223" y="104"/>
                  <a:pt x="213" y="141"/>
                </a:cubicBezTo>
                <a:cubicBezTo>
                  <a:pt x="317" y="245"/>
                  <a:pt x="317" y="245"/>
                  <a:pt x="317" y="245"/>
                </a:cubicBezTo>
                <a:cubicBezTo>
                  <a:pt x="330" y="235"/>
                  <a:pt x="342" y="226"/>
                  <a:pt x="351" y="219"/>
                </a:cubicBezTo>
                <a:cubicBezTo>
                  <a:pt x="356" y="215"/>
                  <a:pt x="360" y="212"/>
                  <a:pt x="362" y="211"/>
                </a:cubicBezTo>
                <a:cubicBezTo>
                  <a:pt x="368" y="206"/>
                  <a:pt x="375" y="205"/>
                  <a:pt x="381" y="208"/>
                </a:cubicBezTo>
                <a:cubicBezTo>
                  <a:pt x="387" y="203"/>
                  <a:pt x="387" y="203"/>
                  <a:pt x="387" y="203"/>
                </a:cubicBezTo>
                <a:cubicBezTo>
                  <a:pt x="404" y="185"/>
                  <a:pt x="404" y="185"/>
                  <a:pt x="404" y="185"/>
                </a:cubicBezTo>
                <a:cubicBezTo>
                  <a:pt x="424" y="165"/>
                  <a:pt x="450" y="125"/>
                  <a:pt x="400" y="75"/>
                </a:cubicBezTo>
                <a:cubicBezTo>
                  <a:pt x="369" y="45"/>
                  <a:pt x="332" y="43"/>
                  <a:pt x="324" y="43"/>
                </a:cubicBezTo>
                <a:cubicBezTo>
                  <a:pt x="321" y="43"/>
                  <a:pt x="319" y="43"/>
                  <a:pt x="318" y="43"/>
                </a:cubicBezTo>
                <a:cubicBezTo>
                  <a:pt x="310" y="45"/>
                  <a:pt x="302" y="40"/>
                  <a:pt x="300" y="32"/>
                </a:cubicBezTo>
                <a:cubicBezTo>
                  <a:pt x="299" y="25"/>
                  <a:pt x="301" y="19"/>
                  <a:pt x="307" y="16"/>
                </a:cubicBezTo>
                <a:cubicBezTo>
                  <a:pt x="325" y="6"/>
                  <a:pt x="354" y="0"/>
                  <a:pt x="383" y="0"/>
                </a:cubicBezTo>
                <a:cubicBezTo>
                  <a:pt x="429" y="0"/>
                  <a:pt x="497" y="14"/>
                  <a:pt x="563" y="80"/>
                </a:cubicBezTo>
                <a:cubicBezTo>
                  <a:pt x="593" y="110"/>
                  <a:pt x="606" y="127"/>
                  <a:pt x="608" y="140"/>
                </a:cubicBezTo>
                <a:cubicBezTo>
                  <a:pt x="609" y="146"/>
                  <a:pt x="608" y="152"/>
                  <a:pt x="608" y="157"/>
                </a:cubicBezTo>
                <a:cubicBezTo>
                  <a:pt x="607" y="164"/>
                  <a:pt x="607" y="169"/>
                  <a:pt x="609" y="172"/>
                </a:cubicBezTo>
                <a:cubicBezTo>
                  <a:pt x="617" y="179"/>
                  <a:pt x="627" y="181"/>
                  <a:pt x="642" y="179"/>
                </a:cubicBezTo>
                <a:cubicBezTo>
                  <a:pt x="649" y="178"/>
                  <a:pt x="657" y="181"/>
                  <a:pt x="662" y="186"/>
                </a:cubicBezTo>
                <a:cubicBezTo>
                  <a:pt x="695" y="219"/>
                  <a:pt x="695" y="219"/>
                  <a:pt x="695" y="219"/>
                </a:cubicBezTo>
                <a:cubicBezTo>
                  <a:pt x="703" y="227"/>
                  <a:pt x="703" y="240"/>
                  <a:pt x="695" y="249"/>
                </a:cubicBezTo>
                <a:cubicBezTo>
                  <a:pt x="626" y="318"/>
                  <a:pt x="626" y="318"/>
                  <a:pt x="626" y="318"/>
                </a:cubicBezTo>
                <a:cubicBezTo>
                  <a:pt x="622" y="322"/>
                  <a:pt x="616" y="324"/>
                  <a:pt x="611" y="324"/>
                </a:cubicBezTo>
                <a:cubicBezTo>
                  <a:pt x="605" y="324"/>
                  <a:pt x="600" y="322"/>
                  <a:pt x="596" y="318"/>
                </a:cubicBezTo>
                <a:cubicBezTo>
                  <a:pt x="563" y="285"/>
                  <a:pt x="563" y="285"/>
                  <a:pt x="563" y="285"/>
                </a:cubicBezTo>
                <a:cubicBezTo>
                  <a:pt x="558" y="280"/>
                  <a:pt x="556" y="273"/>
                  <a:pt x="557" y="265"/>
                </a:cubicBezTo>
                <a:cubicBezTo>
                  <a:pt x="561" y="247"/>
                  <a:pt x="558" y="235"/>
                  <a:pt x="550" y="227"/>
                </a:cubicBezTo>
                <a:cubicBezTo>
                  <a:pt x="537" y="214"/>
                  <a:pt x="528" y="210"/>
                  <a:pt x="512" y="212"/>
                </a:cubicBezTo>
                <a:cubicBezTo>
                  <a:pt x="498" y="214"/>
                  <a:pt x="471" y="234"/>
                  <a:pt x="439" y="265"/>
                </a:cubicBezTo>
                <a:cubicBezTo>
                  <a:pt x="442" y="272"/>
                  <a:pt x="442" y="279"/>
                  <a:pt x="436" y="285"/>
                </a:cubicBezTo>
                <a:cubicBezTo>
                  <a:pt x="435" y="287"/>
                  <a:pt x="432" y="291"/>
                  <a:pt x="428" y="296"/>
                </a:cubicBezTo>
                <a:cubicBezTo>
                  <a:pt x="421" y="305"/>
                  <a:pt x="412" y="317"/>
                  <a:pt x="402" y="330"/>
                </a:cubicBezTo>
                <a:cubicBezTo>
                  <a:pt x="559" y="487"/>
                  <a:pt x="559" y="487"/>
                  <a:pt x="559" y="487"/>
                </a:cubicBezTo>
                <a:cubicBezTo>
                  <a:pt x="567" y="496"/>
                  <a:pt x="572" y="508"/>
                  <a:pt x="571" y="521"/>
                </a:cubicBezTo>
                <a:cubicBezTo>
                  <a:pt x="570" y="534"/>
                  <a:pt x="565" y="546"/>
                  <a:pt x="555" y="556"/>
                </a:cubicBezTo>
                <a:cubicBezTo>
                  <a:pt x="545" y="566"/>
                  <a:pt x="531" y="572"/>
                  <a:pt x="518" y="572"/>
                </a:cubicBezTo>
                <a:close/>
                <a:moveTo>
                  <a:pt x="333" y="390"/>
                </a:moveTo>
                <a:cubicBezTo>
                  <a:pt x="335" y="390"/>
                  <a:pt x="337" y="390"/>
                  <a:pt x="338" y="392"/>
                </a:cubicBezTo>
                <a:cubicBezTo>
                  <a:pt x="496" y="550"/>
                  <a:pt x="496" y="550"/>
                  <a:pt x="496" y="550"/>
                </a:cubicBezTo>
                <a:cubicBezTo>
                  <a:pt x="502" y="555"/>
                  <a:pt x="509" y="558"/>
                  <a:pt x="518" y="558"/>
                </a:cubicBezTo>
                <a:cubicBezTo>
                  <a:pt x="527" y="558"/>
                  <a:pt x="538" y="554"/>
                  <a:pt x="545" y="546"/>
                </a:cubicBezTo>
                <a:cubicBezTo>
                  <a:pt x="552" y="539"/>
                  <a:pt x="557" y="530"/>
                  <a:pt x="557" y="520"/>
                </a:cubicBezTo>
                <a:cubicBezTo>
                  <a:pt x="558" y="511"/>
                  <a:pt x="555" y="503"/>
                  <a:pt x="549" y="497"/>
                </a:cubicBezTo>
                <a:cubicBezTo>
                  <a:pt x="387" y="336"/>
                  <a:pt x="387" y="336"/>
                  <a:pt x="387" y="336"/>
                </a:cubicBezTo>
                <a:cubicBezTo>
                  <a:pt x="385" y="333"/>
                  <a:pt x="385" y="329"/>
                  <a:pt x="387" y="326"/>
                </a:cubicBezTo>
                <a:cubicBezTo>
                  <a:pt x="399" y="312"/>
                  <a:pt x="409" y="297"/>
                  <a:pt x="416" y="288"/>
                </a:cubicBezTo>
                <a:cubicBezTo>
                  <a:pt x="421" y="282"/>
                  <a:pt x="424" y="278"/>
                  <a:pt x="425" y="276"/>
                </a:cubicBezTo>
                <a:cubicBezTo>
                  <a:pt x="428" y="274"/>
                  <a:pt x="428" y="272"/>
                  <a:pt x="425" y="270"/>
                </a:cubicBezTo>
                <a:cubicBezTo>
                  <a:pt x="425" y="270"/>
                  <a:pt x="425" y="269"/>
                  <a:pt x="425" y="269"/>
                </a:cubicBezTo>
                <a:cubicBezTo>
                  <a:pt x="423" y="268"/>
                  <a:pt x="423" y="267"/>
                  <a:pt x="423" y="265"/>
                </a:cubicBezTo>
                <a:cubicBezTo>
                  <a:pt x="422" y="263"/>
                  <a:pt x="423" y="261"/>
                  <a:pt x="425" y="259"/>
                </a:cubicBezTo>
                <a:cubicBezTo>
                  <a:pt x="451" y="233"/>
                  <a:pt x="487" y="201"/>
                  <a:pt x="511" y="198"/>
                </a:cubicBezTo>
                <a:cubicBezTo>
                  <a:pt x="534" y="196"/>
                  <a:pt x="547" y="204"/>
                  <a:pt x="560" y="217"/>
                </a:cubicBezTo>
                <a:cubicBezTo>
                  <a:pt x="571" y="228"/>
                  <a:pt x="575" y="245"/>
                  <a:pt x="571" y="267"/>
                </a:cubicBezTo>
                <a:cubicBezTo>
                  <a:pt x="571" y="269"/>
                  <a:pt x="570" y="273"/>
                  <a:pt x="573" y="275"/>
                </a:cubicBezTo>
                <a:cubicBezTo>
                  <a:pt x="606" y="308"/>
                  <a:pt x="606" y="308"/>
                  <a:pt x="606" y="308"/>
                </a:cubicBezTo>
                <a:cubicBezTo>
                  <a:pt x="608" y="310"/>
                  <a:pt x="613" y="310"/>
                  <a:pt x="616" y="308"/>
                </a:cubicBezTo>
                <a:cubicBezTo>
                  <a:pt x="685" y="239"/>
                  <a:pt x="685" y="239"/>
                  <a:pt x="685" y="239"/>
                </a:cubicBezTo>
                <a:cubicBezTo>
                  <a:pt x="687" y="236"/>
                  <a:pt x="687" y="232"/>
                  <a:pt x="685" y="229"/>
                </a:cubicBezTo>
                <a:cubicBezTo>
                  <a:pt x="652" y="196"/>
                  <a:pt x="652" y="196"/>
                  <a:pt x="652" y="196"/>
                </a:cubicBezTo>
                <a:cubicBezTo>
                  <a:pt x="650" y="194"/>
                  <a:pt x="647" y="193"/>
                  <a:pt x="645" y="193"/>
                </a:cubicBezTo>
                <a:cubicBezTo>
                  <a:pt x="645" y="193"/>
                  <a:pt x="644" y="193"/>
                  <a:pt x="644" y="193"/>
                </a:cubicBezTo>
                <a:cubicBezTo>
                  <a:pt x="624" y="196"/>
                  <a:pt x="610" y="192"/>
                  <a:pt x="600" y="182"/>
                </a:cubicBezTo>
                <a:cubicBezTo>
                  <a:pt x="592" y="174"/>
                  <a:pt x="593" y="164"/>
                  <a:pt x="594" y="155"/>
                </a:cubicBezTo>
                <a:cubicBezTo>
                  <a:pt x="594" y="151"/>
                  <a:pt x="595" y="146"/>
                  <a:pt x="594" y="142"/>
                </a:cubicBezTo>
                <a:cubicBezTo>
                  <a:pt x="592" y="129"/>
                  <a:pt x="563" y="100"/>
                  <a:pt x="553" y="90"/>
                </a:cubicBezTo>
                <a:cubicBezTo>
                  <a:pt x="490" y="27"/>
                  <a:pt x="426" y="14"/>
                  <a:pt x="383" y="14"/>
                </a:cubicBezTo>
                <a:cubicBezTo>
                  <a:pt x="351" y="14"/>
                  <a:pt x="326" y="21"/>
                  <a:pt x="314" y="28"/>
                </a:cubicBezTo>
                <a:cubicBezTo>
                  <a:pt x="314" y="28"/>
                  <a:pt x="314" y="29"/>
                  <a:pt x="314" y="29"/>
                </a:cubicBezTo>
                <a:cubicBezTo>
                  <a:pt x="315" y="30"/>
                  <a:pt x="315" y="30"/>
                  <a:pt x="315" y="30"/>
                </a:cubicBezTo>
                <a:cubicBezTo>
                  <a:pt x="318" y="29"/>
                  <a:pt x="321" y="29"/>
                  <a:pt x="324" y="29"/>
                </a:cubicBezTo>
                <a:cubicBezTo>
                  <a:pt x="333" y="29"/>
                  <a:pt x="375" y="31"/>
                  <a:pt x="410" y="65"/>
                </a:cubicBezTo>
                <a:cubicBezTo>
                  <a:pt x="435" y="90"/>
                  <a:pt x="446" y="116"/>
                  <a:pt x="442" y="143"/>
                </a:cubicBezTo>
                <a:cubicBezTo>
                  <a:pt x="439" y="168"/>
                  <a:pt x="423" y="186"/>
                  <a:pt x="414" y="195"/>
                </a:cubicBezTo>
                <a:cubicBezTo>
                  <a:pt x="396" y="213"/>
                  <a:pt x="396" y="213"/>
                  <a:pt x="396" y="213"/>
                </a:cubicBezTo>
                <a:cubicBezTo>
                  <a:pt x="387" y="222"/>
                  <a:pt x="387" y="222"/>
                  <a:pt x="387" y="222"/>
                </a:cubicBezTo>
                <a:cubicBezTo>
                  <a:pt x="384" y="224"/>
                  <a:pt x="380" y="224"/>
                  <a:pt x="377" y="222"/>
                </a:cubicBezTo>
                <a:cubicBezTo>
                  <a:pt x="376" y="221"/>
                  <a:pt x="375" y="220"/>
                  <a:pt x="374" y="220"/>
                </a:cubicBezTo>
                <a:cubicBezTo>
                  <a:pt x="373" y="220"/>
                  <a:pt x="372" y="220"/>
                  <a:pt x="371" y="222"/>
                </a:cubicBezTo>
                <a:cubicBezTo>
                  <a:pt x="369" y="223"/>
                  <a:pt x="365" y="226"/>
                  <a:pt x="359" y="230"/>
                </a:cubicBezTo>
                <a:cubicBezTo>
                  <a:pt x="350" y="237"/>
                  <a:pt x="336" y="248"/>
                  <a:pt x="321" y="260"/>
                </a:cubicBezTo>
                <a:cubicBezTo>
                  <a:pt x="318" y="262"/>
                  <a:pt x="314" y="262"/>
                  <a:pt x="311" y="260"/>
                </a:cubicBezTo>
                <a:cubicBezTo>
                  <a:pt x="200" y="148"/>
                  <a:pt x="200" y="148"/>
                  <a:pt x="200" y="148"/>
                </a:cubicBezTo>
                <a:cubicBezTo>
                  <a:pt x="198" y="146"/>
                  <a:pt x="197" y="144"/>
                  <a:pt x="198" y="141"/>
                </a:cubicBezTo>
                <a:cubicBezTo>
                  <a:pt x="209" y="108"/>
                  <a:pt x="201" y="73"/>
                  <a:pt x="176" y="48"/>
                </a:cubicBezTo>
                <a:cubicBezTo>
                  <a:pt x="159" y="31"/>
                  <a:pt x="136" y="22"/>
                  <a:pt x="112" y="22"/>
                </a:cubicBezTo>
                <a:cubicBezTo>
                  <a:pt x="106" y="22"/>
                  <a:pt x="100" y="22"/>
                  <a:pt x="95" y="23"/>
                </a:cubicBezTo>
                <a:cubicBezTo>
                  <a:pt x="138" y="66"/>
                  <a:pt x="138" y="66"/>
                  <a:pt x="138" y="66"/>
                </a:cubicBezTo>
                <a:cubicBezTo>
                  <a:pt x="147" y="75"/>
                  <a:pt x="138" y="125"/>
                  <a:pt x="131" y="132"/>
                </a:cubicBezTo>
                <a:cubicBezTo>
                  <a:pt x="124" y="139"/>
                  <a:pt x="95" y="143"/>
                  <a:pt x="82" y="143"/>
                </a:cubicBezTo>
                <a:cubicBezTo>
                  <a:pt x="73" y="143"/>
                  <a:pt x="69" y="142"/>
                  <a:pt x="66" y="139"/>
                </a:cubicBezTo>
                <a:cubicBezTo>
                  <a:pt x="22" y="95"/>
                  <a:pt x="22" y="95"/>
                  <a:pt x="22" y="95"/>
                </a:cubicBezTo>
                <a:cubicBezTo>
                  <a:pt x="17" y="125"/>
                  <a:pt x="26" y="155"/>
                  <a:pt x="47" y="177"/>
                </a:cubicBezTo>
                <a:cubicBezTo>
                  <a:pt x="65" y="194"/>
                  <a:pt x="87" y="204"/>
                  <a:pt x="112" y="204"/>
                </a:cubicBezTo>
                <a:cubicBezTo>
                  <a:pt x="121" y="204"/>
                  <a:pt x="131" y="202"/>
                  <a:pt x="140" y="199"/>
                </a:cubicBezTo>
                <a:cubicBezTo>
                  <a:pt x="143" y="198"/>
                  <a:pt x="145" y="199"/>
                  <a:pt x="147" y="201"/>
                </a:cubicBezTo>
                <a:cubicBezTo>
                  <a:pt x="255" y="308"/>
                  <a:pt x="255" y="308"/>
                  <a:pt x="255" y="308"/>
                </a:cubicBezTo>
                <a:cubicBezTo>
                  <a:pt x="258" y="311"/>
                  <a:pt x="258" y="315"/>
                  <a:pt x="255" y="318"/>
                </a:cubicBezTo>
                <a:cubicBezTo>
                  <a:pt x="243" y="331"/>
                  <a:pt x="230" y="346"/>
                  <a:pt x="217" y="360"/>
                </a:cubicBezTo>
                <a:cubicBezTo>
                  <a:pt x="201" y="378"/>
                  <a:pt x="186" y="395"/>
                  <a:pt x="173" y="408"/>
                </a:cubicBezTo>
                <a:cubicBezTo>
                  <a:pt x="152" y="428"/>
                  <a:pt x="116" y="452"/>
                  <a:pt x="98" y="464"/>
                </a:cubicBezTo>
                <a:cubicBezTo>
                  <a:pt x="95" y="466"/>
                  <a:pt x="91" y="468"/>
                  <a:pt x="89" y="469"/>
                </a:cubicBezTo>
                <a:cubicBezTo>
                  <a:pt x="89" y="472"/>
                  <a:pt x="89" y="479"/>
                  <a:pt x="90" y="481"/>
                </a:cubicBezTo>
                <a:cubicBezTo>
                  <a:pt x="95" y="486"/>
                  <a:pt x="142" y="533"/>
                  <a:pt x="142" y="533"/>
                </a:cubicBezTo>
                <a:cubicBezTo>
                  <a:pt x="154" y="545"/>
                  <a:pt x="164" y="555"/>
                  <a:pt x="166" y="557"/>
                </a:cubicBezTo>
                <a:cubicBezTo>
                  <a:pt x="167" y="558"/>
                  <a:pt x="169" y="558"/>
                  <a:pt x="172" y="558"/>
                </a:cubicBezTo>
                <a:cubicBezTo>
                  <a:pt x="175" y="558"/>
                  <a:pt x="177" y="558"/>
                  <a:pt x="178" y="557"/>
                </a:cubicBezTo>
                <a:cubicBezTo>
                  <a:pt x="179" y="556"/>
                  <a:pt x="183" y="551"/>
                  <a:pt x="187" y="545"/>
                </a:cubicBezTo>
                <a:cubicBezTo>
                  <a:pt x="204" y="521"/>
                  <a:pt x="241" y="472"/>
                  <a:pt x="262" y="451"/>
                </a:cubicBezTo>
                <a:cubicBezTo>
                  <a:pt x="275" y="438"/>
                  <a:pt x="287" y="428"/>
                  <a:pt x="299" y="417"/>
                </a:cubicBezTo>
                <a:cubicBezTo>
                  <a:pt x="309" y="409"/>
                  <a:pt x="318" y="401"/>
                  <a:pt x="329" y="392"/>
                </a:cubicBezTo>
                <a:cubicBezTo>
                  <a:pt x="330" y="390"/>
                  <a:pt x="332" y="390"/>
                  <a:pt x="333" y="3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39" name="Google Shape;239;p20"/>
          <p:cNvPicPr preferRelativeResize="0"/>
          <p:nvPr/>
        </p:nvPicPr>
        <p:blipFill rotWithShape="1">
          <a:blip r:embed="rId3">
            <a:alphaModFix/>
          </a:blip>
          <a:srcRect b="0" l="0" r="0" t="21154"/>
          <a:stretch/>
        </p:blipFill>
        <p:spPr>
          <a:xfrm>
            <a:off x="-25250" y="0"/>
            <a:ext cx="9194500" cy="4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0"/>
          <p:cNvSpPr txBox="1"/>
          <p:nvPr>
            <p:ph idx="4294967295" type="body"/>
          </p:nvPr>
        </p:nvSpPr>
        <p:spPr>
          <a:xfrm>
            <a:off x="659400" y="68425"/>
            <a:ext cx="8484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rPr lang="es" sz="1700">
                <a:solidFill>
                  <a:srgbClr val="318B9D"/>
                </a:solidFill>
                <a:latin typeface="Cabin"/>
                <a:ea typeface="Cabin"/>
                <a:cs typeface="Cabin"/>
                <a:sym typeface="Cabin"/>
              </a:rPr>
              <a:t>PROCESO: 1º</a:t>
            </a:r>
            <a:r>
              <a:rPr lang="es" sz="1700">
                <a:solidFill>
                  <a:srgbClr val="318B9D"/>
                </a:solidFill>
                <a:latin typeface="Cabin"/>
                <a:ea typeface="Cabin"/>
                <a:cs typeface="Cabin"/>
                <a:sym typeface="Cabin"/>
              </a:rPr>
              <a:t> Python</a:t>
            </a:r>
            <a:endParaRPr sz="1700">
              <a:solidFill>
                <a:srgbClr val="318B9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t/>
            </a:r>
            <a:endParaRPr sz="1700">
              <a:solidFill>
                <a:srgbClr val="318B9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1859B"/>
              </a:buClr>
              <a:buSzPts val="960"/>
              <a:buNone/>
            </a:pPr>
            <a:r>
              <a:t/>
            </a:r>
            <a:endParaRPr sz="720"/>
          </a:p>
        </p:txBody>
      </p:sp>
      <p:pic>
        <p:nvPicPr>
          <p:cNvPr id="241" name="Google Shape;2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2" y="4749325"/>
            <a:ext cx="394650" cy="3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0"/>
          <p:cNvSpPr txBox="1"/>
          <p:nvPr/>
        </p:nvSpPr>
        <p:spPr>
          <a:xfrm>
            <a:off x="314538" y="4800388"/>
            <a:ext cx="4356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Data Analytics final project dataptmad1121 - </a:t>
            </a:r>
            <a:r>
              <a:rPr lang="es" sz="700" u="sng">
                <a:solidFill>
                  <a:schemeClr val="hlink"/>
                </a:solidFill>
                <a:hlinkClick r:id="rId5"/>
              </a:rPr>
              <a:t>GitHub repository</a:t>
            </a:r>
            <a:endParaRPr sz="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1"/>
          <p:cNvPicPr preferRelativeResize="0"/>
          <p:nvPr/>
        </p:nvPicPr>
        <p:blipFill rotWithShape="1">
          <a:blip r:embed="rId3">
            <a:alphaModFix/>
          </a:blip>
          <a:srcRect b="0" l="0" r="0" t="21154"/>
          <a:stretch/>
        </p:blipFill>
        <p:spPr>
          <a:xfrm>
            <a:off x="-25250" y="0"/>
            <a:ext cx="9194500" cy="4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1"/>
          <p:cNvSpPr txBox="1"/>
          <p:nvPr>
            <p:ph idx="4294967295" type="body"/>
          </p:nvPr>
        </p:nvSpPr>
        <p:spPr>
          <a:xfrm>
            <a:off x="659400" y="68425"/>
            <a:ext cx="8484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rPr lang="es" sz="1700">
                <a:solidFill>
                  <a:srgbClr val="318B9D"/>
                </a:solidFill>
                <a:latin typeface="Cabin"/>
                <a:ea typeface="Cabin"/>
                <a:cs typeface="Cabin"/>
                <a:sym typeface="Cabin"/>
              </a:rPr>
              <a:t>PROCESO &amp; OUTPUTS: 2º Conexión Python y Gmail</a:t>
            </a:r>
            <a:endParaRPr sz="1700">
              <a:solidFill>
                <a:srgbClr val="318B9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t/>
            </a:r>
            <a:endParaRPr sz="1700">
              <a:solidFill>
                <a:srgbClr val="318B9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1859B"/>
              </a:buClr>
              <a:buSzPts val="960"/>
              <a:buNone/>
            </a:pPr>
            <a:r>
              <a:t/>
            </a:r>
            <a:endParaRPr sz="720"/>
          </a:p>
        </p:txBody>
      </p:sp>
      <p:pic>
        <p:nvPicPr>
          <p:cNvPr id="249" name="Google Shape;2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2" y="4749325"/>
            <a:ext cx="394650" cy="3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1"/>
          <p:cNvSpPr txBox="1"/>
          <p:nvPr/>
        </p:nvSpPr>
        <p:spPr>
          <a:xfrm>
            <a:off x="314538" y="4800388"/>
            <a:ext cx="4356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Data Analytics final project dataptmad1121 - </a:t>
            </a:r>
            <a:r>
              <a:rPr lang="es" sz="700" u="sng">
                <a:solidFill>
                  <a:schemeClr val="hlink"/>
                </a:solidFill>
                <a:hlinkClick r:id="rId5"/>
              </a:rPr>
              <a:t>GitHub repository</a:t>
            </a:r>
            <a:endParaRPr sz="700"/>
          </a:p>
        </p:txBody>
      </p:sp>
      <p:pic>
        <p:nvPicPr>
          <p:cNvPr id="251" name="Google Shape;25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400" y="746165"/>
            <a:ext cx="480297" cy="480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9622" y="679951"/>
            <a:ext cx="1089280" cy="61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32975" y="1541975"/>
            <a:ext cx="6678051" cy="1637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254" name="Google Shape;254;p21"/>
          <p:cNvCxnSpPr>
            <a:endCxn id="252" idx="1"/>
          </p:cNvCxnSpPr>
          <p:nvPr/>
        </p:nvCxnSpPr>
        <p:spPr>
          <a:xfrm flipH="1" rot="10800000">
            <a:off x="1374522" y="986314"/>
            <a:ext cx="665100" cy="6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1"/>
          <p:cNvSpPr txBox="1"/>
          <p:nvPr/>
        </p:nvSpPr>
        <p:spPr>
          <a:xfrm>
            <a:off x="659400" y="3475025"/>
            <a:ext cx="8839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Cada día llegan 3 emails a las 6:00: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Char char="-"/>
            </a:pPr>
            <a:r>
              <a:rPr lang="e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alerta de productos “descatalogados” o “sin stock”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Char char="-"/>
            </a:pPr>
            <a:r>
              <a:rPr lang="e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backup del dataFrame principal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Char char="-"/>
            </a:pPr>
            <a:r>
              <a:rPr lang="e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backup de los datos diarios del web scraping</a:t>
            </a:r>
            <a:endParaRPr sz="11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2"/>
          <p:cNvPicPr preferRelativeResize="0"/>
          <p:nvPr/>
        </p:nvPicPr>
        <p:blipFill rotWithShape="1">
          <a:blip r:embed="rId3">
            <a:alphaModFix/>
          </a:blip>
          <a:srcRect b="0" l="0" r="0" t="21154"/>
          <a:stretch/>
        </p:blipFill>
        <p:spPr>
          <a:xfrm>
            <a:off x="-25250" y="0"/>
            <a:ext cx="9194500" cy="4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2"/>
          <p:cNvSpPr txBox="1"/>
          <p:nvPr>
            <p:ph idx="4294967295" type="body"/>
          </p:nvPr>
        </p:nvSpPr>
        <p:spPr>
          <a:xfrm>
            <a:off x="659400" y="68425"/>
            <a:ext cx="8484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rPr lang="es" sz="1700">
                <a:solidFill>
                  <a:srgbClr val="318B9D"/>
                </a:solidFill>
                <a:latin typeface="Cabin"/>
                <a:ea typeface="Cabin"/>
                <a:cs typeface="Cabin"/>
                <a:sym typeface="Cabin"/>
              </a:rPr>
              <a:t>PROCESO &amp; OUTPUTS: 3º Conexión Python - Spreadsheets - Datastudio - WP</a:t>
            </a:r>
            <a:endParaRPr sz="1700">
              <a:solidFill>
                <a:srgbClr val="318B9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t/>
            </a:r>
            <a:endParaRPr sz="1700">
              <a:solidFill>
                <a:srgbClr val="318B9D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1859B"/>
              </a:buClr>
              <a:buSzPts val="960"/>
              <a:buNone/>
            </a:pPr>
            <a:r>
              <a:t/>
            </a:r>
            <a:endParaRPr sz="720"/>
          </a:p>
        </p:txBody>
      </p:sp>
      <p:pic>
        <p:nvPicPr>
          <p:cNvPr id="262" name="Google Shape;2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2" y="4749325"/>
            <a:ext cx="394650" cy="3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2"/>
          <p:cNvSpPr txBox="1"/>
          <p:nvPr/>
        </p:nvSpPr>
        <p:spPr>
          <a:xfrm>
            <a:off x="314538" y="4800388"/>
            <a:ext cx="4356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Data Analytics final project dataptmad1121 - </a:t>
            </a:r>
            <a:r>
              <a:rPr lang="es" sz="700" u="sng">
                <a:solidFill>
                  <a:schemeClr val="hlink"/>
                </a:solidFill>
                <a:hlinkClick r:id="rId5"/>
              </a:rPr>
              <a:t>GitHub repository</a:t>
            </a:r>
            <a:endParaRPr sz="700"/>
          </a:p>
        </p:txBody>
      </p:sp>
      <p:pic>
        <p:nvPicPr>
          <p:cNvPr id="264" name="Google Shape;26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400" y="746165"/>
            <a:ext cx="480297" cy="4802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22"/>
          <p:cNvCxnSpPr/>
          <p:nvPr/>
        </p:nvCxnSpPr>
        <p:spPr>
          <a:xfrm flipH="1" rot="10800000">
            <a:off x="1374502" y="986417"/>
            <a:ext cx="665100" cy="6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6" name="Google Shape;26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94741" y="742175"/>
            <a:ext cx="1093428" cy="48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22"/>
          <p:cNvCxnSpPr/>
          <p:nvPr/>
        </p:nvCxnSpPr>
        <p:spPr>
          <a:xfrm flipH="1" rot="10800000">
            <a:off x="3478102" y="986417"/>
            <a:ext cx="665100" cy="6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8" name="Google Shape;26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81275" y="809550"/>
            <a:ext cx="1578549" cy="35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2"/>
          <p:cNvCxnSpPr/>
          <p:nvPr/>
        </p:nvCxnSpPr>
        <p:spPr>
          <a:xfrm flipH="1" rot="10800000">
            <a:off x="6188427" y="986417"/>
            <a:ext cx="665100" cy="6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0" name="Google Shape;270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60610" y="697945"/>
            <a:ext cx="1037947" cy="58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